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7" r:id="rId13"/>
    <p:sldId id="270" r:id="rId14"/>
    <p:sldId id="283" r:id="rId15"/>
    <p:sldId id="284" r:id="rId16"/>
    <p:sldId id="285" r:id="rId17"/>
    <p:sldId id="282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F60D32D0-37D0-4F7E-B7CF-EA8DDEC4422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87"/>
          </p14:sldIdLst>
        </p14:section>
        <p14:section name="Razdelek brez naslova" id="{F3B09A9F-75DD-4C29-BF91-D6B2186A5822}">
          <p14:sldIdLst>
            <p14:sldId id="270"/>
            <p14:sldId id="283"/>
            <p14:sldId id="284"/>
            <p14:sldId id="285"/>
            <p14:sldId id="282"/>
          </p14:sldIdLst>
        </p14:section>
        <p14:section name="Razdelek brez naslova" id="{DFA6CBAD-C04B-4AD5-9711-C01B971E163A}">
          <p14:sldIdLst/>
        </p14:section>
        <p14:section name="Razdelek brez naslova" id="{76645665-ED1E-4AC6-B9FE-EB85D4652415}">
          <p14:sldIdLst/>
        </p14:section>
        <p14:section name="Razdelek brez naslova" id="{BE972B88-B2BE-4E30-8147-9AF4EC5E52D1}">
          <p14:sldIdLst/>
        </p14:section>
        <p14:section name="Razdelek brez naslova" id="{C2F618F5-2DC3-4778-AAD8-8C07FCA8CB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94" autoAdjust="0"/>
  </p:normalViewPr>
  <p:slideViewPr>
    <p:cSldViewPr>
      <p:cViewPr varScale="1">
        <p:scale>
          <a:sx n="46" d="100"/>
          <a:sy n="46" d="100"/>
        </p:scale>
        <p:origin x="129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422F5-8CB1-41AD-A56D-383DEA3E5F56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00EF5-FAC4-4A03-A7B4-F752079F7D9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34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EF5-FAC4-4A03-A7B4-F752079F7D92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02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3C2A-DC5B-443B-A246-7ABCF73106A3}" type="datetimeFigureOut">
              <a:rPr lang="sl-SI" smtClean="0"/>
              <a:pPr/>
              <a:t>28. 05. 2021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jca.hauptman-jovanovic@guest.arnes.si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egledovalnik.irokus.si/external_session_security_check?error_redirect=https%3A%2F%2Fwww.lilibi.si%2Ferror.jsp&amp;credit_id=LIB1SDZOKO-poskusi&amp;session=90ed9406bdf472e01c0f0bafd0761b17b59da0be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616624" cy="261972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Lepo </a:t>
            </a:r>
            <a:r>
              <a:rPr lang="sl-SI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pozdravljeni.</a:t>
            </a: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Učiteljica:</a:t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Mojca Hauptman Jovanovič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5392688" cy="2688704"/>
          </a:xfrm>
        </p:spPr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UVODNI</a:t>
            </a:r>
          </a:p>
          <a:p>
            <a:r>
              <a:rPr lang="sl-SI" b="1" dirty="0">
                <a:solidFill>
                  <a:schemeClr val="accent2"/>
                </a:solidFill>
              </a:rPr>
              <a:t>RODITELJSKI SESTANEK</a:t>
            </a:r>
          </a:p>
          <a:p>
            <a:r>
              <a:rPr lang="sl-SI" b="1" dirty="0">
                <a:solidFill>
                  <a:schemeClr val="accent2"/>
                </a:solidFill>
              </a:rPr>
              <a:t>1. razreda</a:t>
            </a:r>
          </a:p>
        </p:txBody>
      </p:sp>
      <p:pic>
        <p:nvPicPr>
          <p:cNvPr id="4" name="Slika 3" descr="Slika1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54634"/>
            <a:ext cx="3341868" cy="49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STIKI S </a:t>
            </a:r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ŠOLO:</a:t>
            </a:r>
            <a:endParaRPr lang="sl-SI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latin typeface="Bradley Hand ITC" pitchFamily="66" charset="0"/>
            </a:endParaRPr>
          </a:p>
          <a:p>
            <a:endParaRPr lang="sl-SI" dirty="0">
              <a:latin typeface="Bradley Hand ITC" pitchFamily="66" charset="0"/>
            </a:endParaRP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RODITELJSKI SESTANKI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GOVORILNE URE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PREDAVANJA ZA STARŠE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SVET ŠOLE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PRIREDITVE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INTERNETNA STRAN ŠOLE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9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+mn-lt"/>
              </a:rPr>
              <a:t>IN ŠE…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DOMAČE NALOGE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/>
              <a:t>ZBIRAMO ZAMAŠKE,..</a:t>
            </a: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>
                <a:sym typeface="Wingdings" pitchFamily="2" charset="2"/>
              </a:rPr>
              <a:t>RAZREDNI PROJEKTI</a:t>
            </a:r>
            <a:endParaRPr lang="sl-SI" sz="2800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sl-SI" sz="2800" b="1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>
                <a:sym typeface="Wingdings" pitchFamily="2" charset="2"/>
              </a:rPr>
              <a:t>VLOGA V PROMETU</a:t>
            </a:r>
          </a:p>
          <a:p>
            <a:r>
              <a:rPr lang="sl-SI" sz="2400" u="sng" dirty="0">
                <a:solidFill>
                  <a:srgbClr val="FF0000"/>
                </a:solidFill>
                <a:sym typeface="Wingdings" pitchFamily="2" charset="2"/>
              </a:rPr>
              <a:t>RUTICE OKROG VRATU</a:t>
            </a:r>
          </a:p>
          <a:p>
            <a:pPr>
              <a:buFont typeface="Arial" pitchFamily="34" charset="0"/>
              <a:buChar char="•"/>
            </a:pP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  <p:pic>
        <p:nvPicPr>
          <p:cNvPr id="5" name="Slika 3" descr="sliok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>
                <a:solidFill>
                  <a:srgbClr val="FF0000"/>
                </a:solidFill>
              </a:rPr>
              <a:t>VARNOST V PROMETU</a:t>
            </a:r>
            <a:endParaRPr lang="sl-SI" b="1" u="sng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916952" cy="2929880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14340"/>
            <a:ext cx="2538391" cy="2713856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286000" y="1305343"/>
            <a:ext cx="487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</a:rPr>
              <a:t>Rumena rutica je simbol začetnikov v </a:t>
            </a:r>
          </a:p>
          <a:p>
            <a:r>
              <a:rPr lang="sl-SI" dirty="0">
                <a:latin typeface="Arial" panose="020B0604020202020204" pitchFamily="34" charset="0"/>
              </a:rPr>
              <a:t>prometu, t. j. najmlajših udeležencev, ki še </a:t>
            </a:r>
          </a:p>
          <a:p>
            <a:r>
              <a:rPr lang="sl-SI" dirty="0">
                <a:latin typeface="Arial" panose="020B0604020202020204" pitchFamily="34" charset="0"/>
              </a:rPr>
              <a:t>ne zmorejo vseh zahtev prometa. Vozniki in </a:t>
            </a:r>
          </a:p>
          <a:p>
            <a:r>
              <a:rPr lang="sl-SI" dirty="0">
                <a:latin typeface="Arial" panose="020B0604020202020204" pitchFamily="34" charset="0"/>
              </a:rPr>
              <a:t>drugi udeleženci v prometu jih tako lažje </a:t>
            </a:r>
          </a:p>
          <a:p>
            <a:r>
              <a:rPr lang="sl-SI" dirty="0">
                <a:latin typeface="Arial" panose="020B0604020202020204" pitchFamily="34" charset="0"/>
              </a:rPr>
              <a:t>opazijo in vedo, da morajo biti še posebej </a:t>
            </a:r>
          </a:p>
          <a:p>
            <a:r>
              <a:rPr lang="sl-SI" dirty="0">
                <a:latin typeface="Arial" panose="020B0604020202020204" pitchFamily="34" charset="0"/>
              </a:rPr>
              <a:t>previdni. </a:t>
            </a:r>
            <a:r>
              <a:rPr lang="sl-SI" dirty="0" smtClean="0">
                <a:latin typeface="Arial" panose="020B0604020202020204" pitchFamily="34" charset="0"/>
              </a:rPr>
              <a:t>Rumene rutice </a:t>
            </a:r>
            <a:r>
              <a:rPr lang="sl-SI" dirty="0">
                <a:latin typeface="Arial" panose="020B0604020202020204" pitchFamily="34" charset="0"/>
              </a:rPr>
              <a:t>so namenjene </a:t>
            </a:r>
          </a:p>
          <a:p>
            <a:r>
              <a:rPr lang="sl-SI" dirty="0">
                <a:latin typeface="Arial" panose="020B0604020202020204" pitchFamily="34" charset="0"/>
              </a:rPr>
              <a:t>p</a:t>
            </a:r>
            <a:r>
              <a:rPr lang="sl-SI" dirty="0" smtClean="0">
                <a:latin typeface="Arial" panose="020B0604020202020204" pitchFamily="34" charset="0"/>
              </a:rPr>
              <a:t>rvošolcem in drugošolcem v </a:t>
            </a:r>
            <a:r>
              <a:rPr lang="sl-SI" dirty="0">
                <a:latin typeface="Arial" panose="020B0604020202020204" pitchFamily="34" charset="0"/>
              </a:rPr>
              <a:t>osnovnih</a:t>
            </a:r>
          </a:p>
          <a:p>
            <a:r>
              <a:rPr lang="sl-SI" dirty="0" smtClean="0">
                <a:latin typeface="Arial" panose="020B0604020202020204" pitchFamily="34" charset="0"/>
              </a:rPr>
              <a:t>šolah (</a:t>
            </a:r>
            <a:r>
              <a:rPr lang="sl-SI" dirty="0">
                <a:latin typeface="Arial" panose="020B0604020202020204" pitchFamily="34" charset="0"/>
              </a:rPr>
              <a:t>87. člen Zakona o pravilih cestnega </a:t>
            </a:r>
          </a:p>
          <a:p>
            <a:r>
              <a:rPr lang="sl-SI" dirty="0" smtClean="0">
                <a:latin typeface="Arial" panose="020B0604020202020204" pitchFamily="34" charset="0"/>
              </a:rPr>
              <a:t>Prometa-</a:t>
            </a:r>
            <a:r>
              <a:rPr lang="sl-SI" dirty="0" err="1" smtClean="0">
                <a:latin typeface="Arial" panose="020B0604020202020204" pitchFamily="34" charset="0"/>
              </a:rPr>
              <a:t>ZPrCP</a:t>
            </a:r>
            <a:r>
              <a:rPr lang="sl-SI" dirty="0" smtClean="0">
                <a:latin typeface="Arial" panose="020B0604020202020204" pitchFamily="34" charset="0"/>
              </a:rPr>
              <a:t>).</a:t>
            </a:r>
            <a:endParaRPr lang="sl-SI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35309" r="1830" b="429"/>
          <a:stretch/>
        </p:blipFill>
        <p:spPr>
          <a:xfrm>
            <a:off x="4427984" y="4427153"/>
            <a:ext cx="1743075" cy="1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2471713" y="2626209"/>
            <a:ext cx="4273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dirty="0" smtClean="0"/>
              <a:t>ZELO POMEMBNO JE, DA JE TRIKOTNIK SKLENJEN, DA MED SABO SODELUJEMO (STARŠI, OTOCI IN UČITELJI)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type="body" idx="1"/>
          </p:nvPr>
        </p:nvSpPr>
        <p:spPr>
          <a:xfrm>
            <a:off x="722313" y="2420889"/>
            <a:ext cx="7772400" cy="1986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/>
              <a:t>													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228600"/>
            <a:ext cx="2181225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7716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Povezana sl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53" y="4725144"/>
            <a:ext cx="2543175" cy="1892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ven puščični povezovalnik 7"/>
          <p:cNvCxnSpPr/>
          <p:nvPr/>
        </p:nvCxnSpPr>
        <p:spPr>
          <a:xfrm flipV="1">
            <a:off x="971600" y="1600200"/>
            <a:ext cx="2200275" cy="280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5868144" y="1664494"/>
            <a:ext cx="2016224" cy="29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2843808" y="5769769"/>
            <a:ext cx="3254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153400" cy="850900"/>
          </a:xfrm>
        </p:spPr>
        <p:txBody>
          <a:bodyPr/>
          <a:lstStyle/>
          <a:p>
            <a:pPr eaLnBrk="1" hangingPunct="1"/>
            <a:r>
              <a:rPr lang="sl-SI" dirty="0"/>
              <a:t>REVIJE ZA UČENCE: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l-SI" dirty="0"/>
              <a:t>CICIBAN</a:t>
            </a:r>
          </a:p>
          <a:p>
            <a:pPr eaLnBrk="1" hangingPunct="1">
              <a:buFont typeface="Arial" charset="0"/>
              <a:buChar char="•"/>
            </a:pPr>
            <a:r>
              <a:rPr lang="sl-SI" dirty="0" smtClean="0"/>
              <a:t>CICI </a:t>
            </a:r>
            <a:r>
              <a:rPr lang="sl-SI" dirty="0"/>
              <a:t>ZABAVNIK</a:t>
            </a:r>
          </a:p>
          <a:p>
            <a:pPr eaLnBrk="1" hangingPunct="1">
              <a:buFont typeface="Arial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45210"/>
            <a:ext cx="1944216" cy="23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1857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Medicinske sestre iz Zdravstvenega doma Litija večkrat letno pregledujejo zobke. </a:t>
            </a:r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Projekt</a:t>
            </a:r>
            <a:r>
              <a:rPr lang="sl-SI" sz="2800" b="1" dirty="0">
                <a:solidFill>
                  <a:schemeClr val="tx2">
                    <a:lumMod val="75000"/>
                  </a:schemeClr>
                </a:solidFill>
              </a:rPr>
              <a:t>: Čisti zobki</a:t>
            </a:r>
          </a:p>
        </p:txBody>
      </p:sp>
      <p:pic>
        <p:nvPicPr>
          <p:cNvPr id="4" name="Picture 1" descr="fef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752" y="1988840"/>
            <a:ext cx="4841593" cy="37010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012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sl-SI" sz="3200" dirty="0" smtClean="0"/>
              <a:t>Organiziramo </a:t>
            </a:r>
            <a:r>
              <a:rPr lang="sl-SI" sz="3200" smtClean="0"/>
              <a:t>tudi tridnevni </a:t>
            </a:r>
            <a:r>
              <a:rPr lang="sl-SI" sz="3200" dirty="0" smtClean="0"/>
              <a:t>tečaj plavanja-prilagajanje na vodo.</a:t>
            </a:r>
            <a:br>
              <a:rPr lang="sl-SI" sz="3200" dirty="0" smtClean="0"/>
            </a:br>
            <a:endParaRPr lang="sl-SI" sz="3200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9" y="2492896"/>
            <a:ext cx="3721522" cy="3388961"/>
          </a:xfrm>
        </p:spPr>
      </p:pic>
    </p:spTree>
    <p:extLst>
      <p:ext uri="{BB962C8B-B14F-4D97-AF65-F5344CB8AC3E}">
        <p14:creationId xmlns:p14="http://schemas.microsoft.com/office/powerpoint/2010/main" val="5657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3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16624" cy="50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076056" y="227687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Ljubim življenje</a:t>
            </a:r>
          </a:p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sl-SI" sz="2400" dirty="0">
                <a:solidFill>
                  <a:schemeClr val="accent3">
                    <a:lumMod val="50000"/>
                  </a:schemeClr>
                </a:solidFill>
              </a:rPr>
              <a:t>vem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, kaj hočem.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Če imate še kakšna vprašanja, mi lahko pišete na naslov:</a:t>
            </a:r>
            <a:br>
              <a:rPr lang="sl-SI" sz="2000" dirty="0" smtClean="0"/>
            </a:br>
            <a:r>
              <a:rPr lang="sl-SI" sz="2000" dirty="0" smtClean="0">
                <a:hlinkClick r:id="rId3"/>
              </a:rPr>
              <a:t>mojca.hauptman-jovanovic@guest.arnes.si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Lep pozdrav. Mojca Hauptman Jovanovič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+mn-lt"/>
                <a:cs typeface="Arial" pitchFamily="34" charset="0"/>
              </a:rPr>
              <a:t>POSTALI BOSTE ŠOLARJI!</a:t>
            </a:r>
            <a:br>
              <a:rPr lang="sl-SI" dirty="0">
                <a:latin typeface="+mn-lt"/>
                <a:cs typeface="Arial" pitchFamily="34" charset="0"/>
              </a:rPr>
            </a:br>
            <a:r>
              <a:rPr lang="sl-SI" dirty="0">
                <a:latin typeface="+mn-lt"/>
                <a:cs typeface="Arial" pitchFamily="34" charset="0"/>
              </a:rPr>
              <a:t>…čestitam…</a:t>
            </a:r>
          </a:p>
        </p:txBody>
      </p:sp>
      <p:pic>
        <p:nvPicPr>
          <p:cNvPr id="4" name="Ograda vsebine 3" descr="slioka16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53" y="1600200"/>
            <a:ext cx="43658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latin typeface="+mn-lt"/>
              </a:rPr>
              <a:t>ZNAČILNOSTI DELA V 1. 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sz="2800" dirty="0"/>
              <a:t>Delo prilagojeno      šestletnikom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/>
              <a:t>Učenje preko igre              in gibanja</a:t>
            </a:r>
          </a:p>
          <a:p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/>
              <a:t>Fleksibilnost (urnik)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/>
              <a:t>Diferenciacija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endParaRPr lang="sl-SI" sz="2800" u="sng" dirty="0"/>
          </a:p>
        </p:txBody>
      </p:sp>
      <p:pic>
        <p:nvPicPr>
          <p:cNvPr id="5" name="Slika 3" descr="slioka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824536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3" descr="slioka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4824536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082354"/>
          </a:xfrm>
        </p:spPr>
        <p:txBody>
          <a:bodyPr>
            <a:normAutofit fontScale="90000"/>
          </a:bodyPr>
          <a:lstStyle/>
          <a:p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4000" b="1" dirty="0">
                <a:latin typeface="+mn-lt"/>
              </a:rPr>
              <a:t>POTEK ŠOLSKEGA  </a:t>
            </a:r>
            <a:r>
              <a:rPr lang="sl-SI" sz="4000" b="1" dirty="0" smtClean="0">
                <a:latin typeface="+mn-lt"/>
              </a:rPr>
              <a:t>DNE</a:t>
            </a:r>
            <a:br>
              <a:rPr lang="sl-SI" sz="4000" b="1" dirty="0" smtClean="0">
                <a:latin typeface="+mn-lt"/>
              </a:rPr>
            </a:br>
            <a:r>
              <a:rPr lang="sl-SI" sz="4000" b="1" dirty="0" smtClean="0">
                <a:latin typeface="+mn-lt"/>
              </a:rPr>
              <a:t/>
            </a:r>
            <a:br>
              <a:rPr lang="sl-SI" sz="4000" b="1" dirty="0" smtClean="0">
                <a:latin typeface="+mn-lt"/>
              </a:rPr>
            </a:b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JUTRANJE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VARSTVO</a:t>
            </a:r>
            <a:r>
              <a:rPr lang="sl-SI" sz="2800" dirty="0">
                <a:latin typeface="+mn-lt"/>
              </a:rPr>
              <a:t>       </a:t>
            </a:r>
            <a:r>
              <a:rPr lang="sl-SI" sz="2800" dirty="0" smtClean="0">
                <a:latin typeface="+mn-lt"/>
              </a:rPr>
              <a:t>6.45 – 7.45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POUK</a:t>
            </a:r>
            <a:r>
              <a:rPr lang="sl-SI" sz="2800" dirty="0">
                <a:latin typeface="+mn-lt"/>
              </a:rPr>
              <a:t>     </a:t>
            </a:r>
            <a:r>
              <a:rPr lang="sl-SI" sz="2800" dirty="0" smtClean="0">
                <a:latin typeface="+mn-lt"/>
              </a:rPr>
              <a:t>8.00 – 11.30 oz. do 12.20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PODALJŠANO BIVANJE</a:t>
            </a:r>
            <a:r>
              <a:rPr lang="sl-SI" sz="2800" dirty="0">
                <a:latin typeface="+mn-lt"/>
              </a:rPr>
              <a:t>     </a:t>
            </a:r>
            <a:r>
              <a:rPr lang="sl-SI" sz="2800" dirty="0" smtClean="0">
                <a:latin typeface="+mn-lt"/>
              </a:rPr>
              <a:t>11.30 – 16.00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endParaRPr lang="sl-SI" sz="2800" dirty="0">
              <a:latin typeface="+mn-lt"/>
            </a:endParaRPr>
          </a:p>
        </p:txBody>
      </p:sp>
      <p:pic>
        <p:nvPicPr>
          <p:cNvPr id="6" name="Slika 2" descr="Slika2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6408712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+mn-lt"/>
              </a:rPr>
              <a:t>POUK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PRIHOD 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 smtClean="0">
                <a:latin typeface="+mn-lt"/>
              </a:rPr>
              <a:t>(</a:t>
            </a:r>
            <a:r>
              <a:rPr lang="sl-SI" sz="2200" u="sng" dirty="0">
                <a:latin typeface="+mn-lt"/>
              </a:rPr>
              <a:t>D</a:t>
            </a:r>
            <a:r>
              <a:rPr lang="sl-SI" sz="2200" u="sng" dirty="0" smtClean="0">
                <a:latin typeface="+mn-lt"/>
              </a:rPr>
              <a:t>o 7.45 </a:t>
            </a:r>
            <a:r>
              <a:rPr lang="sl-SI" sz="2200" dirty="0">
                <a:latin typeface="+mn-lt"/>
              </a:rPr>
              <a:t>v spremstvu odrasle osebe ali osebe stare 10 let in več, ob pisnem privoljenju staršev.)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JUTRANJI KROG 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RAZISKUJEMO, SPOZNAVAMO, SE  UČIMO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MALICA </a:t>
            </a:r>
            <a:r>
              <a:rPr lang="sl-SI" sz="2800" dirty="0">
                <a:latin typeface="+mn-lt"/>
              </a:rPr>
              <a:t> od </a:t>
            </a:r>
            <a:r>
              <a:rPr lang="sl-SI" sz="2800" dirty="0" smtClean="0">
                <a:latin typeface="+mn-lt"/>
              </a:rPr>
              <a:t>9.35 </a:t>
            </a:r>
            <a:r>
              <a:rPr lang="sl-SI" sz="2800" dirty="0">
                <a:latin typeface="+mn-lt"/>
              </a:rPr>
              <a:t>do </a:t>
            </a:r>
            <a:r>
              <a:rPr lang="sl-SI" sz="2800" dirty="0" smtClean="0">
                <a:latin typeface="+mn-lt"/>
              </a:rPr>
              <a:t>9.55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USTVARJAMO</a:t>
            </a:r>
          </a:p>
        </p:txBody>
      </p:sp>
      <p:pic>
        <p:nvPicPr>
          <p:cNvPr id="4" name="Slika 2" descr="Slika4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78514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00B050"/>
                </a:solidFill>
                <a:latin typeface="+mn-lt"/>
              </a:rPr>
              <a:t>PREDMETNIK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sz="2800" dirty="0">
              <a:latin typeface="Bradley Hand ITC" pitchFamily="66" charset="0"/>
            </a:endParaRP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SLOVENSKI JEZIK (6)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MATEMATIKA (4)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SPOZNAVANJE OKOLJA (3)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ŠPORT (3)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GLASBENA UMETNOST (2)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LIKOVNA UMETNOST (2)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ANGLEŠČINA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DRUGE OBLIKE DELA</a:t>
            </a:r>
          </a:p>
          <a:p>
            <a:pPr>
              <a:buNone/>
            </a:pP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  (dnevi dejavnosti, bralna značka, tekmovanja, interesne dejavnosti, razredni projekti)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7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FFC000"/>
                </a:solidFill>
                <a:latin typeface="+mn-lt"/>
              </a:rPr>
              <a:t>OCENJEVANJE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1. razred: </a:t>
            </a:r>
          </a:p>
          <a:p>
            <a:pPr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OPISNO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ocenjevanje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-smiselno sodeluje v pogovoru…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govorno nastopa z vnaprej pripravljeno temo…(SLJ)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-sešteva in odšteva v množici naravnih števil do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20…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(MAT)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opiše vremensko stanje in vremenske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pojave…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(SO)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+mn-lt"/>
              </a:rPr>
              <a:t>ŠOLSKE POTREBŠČINE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2000" dirty="0" smtClean="0"/>
              <a:t>      Delovne zvezke NOVI </a:t>
            </a:r>
            <a:r>
              <a:rPr lang="sl-SI" sz="2000" dirty="0"/>
              <a:t>PRIJATELJI in VADNICO ZA 1. razred </a:t>
            </a:r>
            <a:r>
              <a:rPr lang="sl-SI" sz="2000" dirty="0" smtClean="0"/>
              <a:t>MATEMATIKA učenci dobijo v šoli. BERILO je iz učbeniškega sklada.</a:t>
            </a:r>
          </a:p>
          <a:p>
            <a:pPr>
              <a:buNone/>
            </a:pPr>
            <a:r>
              <a:rPr lang="sl-SI" sz="2000" dirty="0" smtClean="0"/>
              <a:t>      </a:t>
            </a:r>
            <a:r>
              <a:rPr lang="sl-SI" sz="2000" dirty="0" smtClean="0">
                <a:solidFill>
                  <a:srgbClr val="FF0000"/>
                </a:solidFill>
              </a:rPr>
              <a:t>V prilogi ste dobili tudi seznam potrebščin, ki jih kupite sami. Prosim, če kupite A4 črtasti zvezek ABC z velikimi tiskanimi črtami ter A4 veliki karo 123 s številkami.  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sz="1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l-SI" sz="1800" b="1" u="sng" dirty="0" smtClean="0">
                <a:solidFill>
                  <a:srgbClr val="FF0000"/>
                </a:solidFill>
              </a:rPr>
              <a:t>PROSIMO VAS, DA OTROKOM VSE PODPIŠETE.</a:t>
            </a:r>
            <a:endParaRPr lang="sl-SI" sz="1800" b="1" u="sng" dirty="0">
              <a:solidFill>
                <a:srgbClr val="FF000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69" y="1435100"/>
            <a:ext cx="3096344" cy="47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Ovite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28325"/>
            <a:ext cx="952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 b="19381"/>
          <a:stretch/>
        </p:blipFill>
        <p:spPr>
          <a:xfrm>
            <a:off x="3553544" y="0"/>
            <a:ext cx="3538736" cy="16852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24" r="19288" b="8331"/>
          <a:stretch/>
        </p:blipFill>
        <p:spPr>
          <a:xfrm>
            <a:off x="3888439" y="3933056"/>
            <a:ext cx="1174385" cy="165618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3524" r="19288" b="8331"/>
          <a:stretch/>
        </p:blipFill>
        <p:spPr>
          <a:xfrm>
            <a:off x="5322912" y="3947786"/>
            <a:ext cx="1123918" cy="162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3566" y="322735"/>
            <a:ext cx="3008313" cy="1162050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+mn-lt"/>
              </a:rPr>
              <a:t>PREHRANA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07904" y="273050"/>
            <a:ext cx="4978896" cy="5853113"/>
          </a:xfrm>
        </p:spPr>
        <p:txBody>
          <a:bodyPr/>
          <a:lstStyle/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MALICA  (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9.35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9.55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KOSILO  (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11.30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11.50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Plačilo preko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trajnika ali  položnic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7544" y="1435100"/>
            <a:ext cx="3008313" cy="46910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3" descr="slioka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302433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503</Words>
  <Application>Microsoft Office PowerPoint</Application>
  <PresentationFormat>Diaprojekcija na zaslonu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Calibri</vt:lpstr>
      <vt:lpstr>TheSansLight-Plain</vt:lpstr>
      <vt:lpstr>Times New Roman</vt:lpstr>
      <vt:lpstr>Wingdings</vt:lpstr>
      <vt:lpstr>Officeova tema</vt:lpstr>
      <vt:lpstr>Lepo pozdravljeni.  Učiteljica: Mojca Hauptman Jovanovič</vt:lpstr>
      <vt:lpstr>POSTALI BOSTE ŠOLARJI! …čestitam…</vt:lpstr>
      <vt:lpstr>ZNAČILNOSTI DELA V 1. r</vt:lpstr>
      <vt:lpstr> POTEK ŠOLSKEGA  DNE  JUTRANJE VARSTVO       6.45 – 7.45 POUK     8.00 – 11.30 oz. do 12.20 PODALJŠANO BIVANJE     11.30 – 16.00  </vt:lpstr>
      <vt:lpstr>POUK PRIHOD  (Do 7.45 v spremstvu odrasle osebe ali osebe stare 10 let in več, ob pisnem privoljenju staršev.) JUTRANJI KROG  RAZISKUJEMO, SPOZNAVAMO, SE  UČIMO MALICA  od 9.35 do 9.55 USTVARJAMO</vt:lpstr>
      <vt:lpstr>PREDMETNIK</vt:lpstr>
      <vt:lpstr>OCENJEVANJE</vt:lpstr>
      <vt:lpstr>ŠOLSKE POTREBŠČINE</vt:lpstr>
      <vt:lpstr>PREHRANA</vt:lpstr>
      <vt:lpstr>STIKI S ŠOLO:</vt:lpstr>
      <vt:lpstr>IN ŠE…</vt:lpstr>
      <vt:lpstr>VARNOST V PROMETU</vt:lpstr>
      <vt:lpstr>ZELO POMEMBNO JE, DA JE TRIKOTNIK SKLENJEN, DA MED SABO SODELUJEMO (STARŠI, OTOCI IN UČITELJI)</vt:lpstr>
      <vt:lpstr>REVIJE ZA UČENCE:</vt:lpstr>
      <vt:lpstr>Medicinske sestre iz Zdravstvenega doma Litija večkrat letno pregledujejo zobke. Projekt: Čisti zobki</vt:lpstr>
      <vt:lpstr>Organiziramo tudi tridnevni tečaj plavanja-prilagajanje na vodo. </vt:lpstr>
      <vt:lpstr>Če imate še kakšna vprašanja, mi lahko pišete na naslov: mojca.hauptman-jovanovic@guest.arnes.si Lep pozdrav. Mojca Hauptman Jovanovič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99</cp:revision>
  <dcterms:created xsi:type="dcterms:W3CDTF">2011-06-17T19:01:09Z</dcterms:created>
  <dcterms:modified xsi:type="dcterms:W3CDTF">2021-05-28T05:01:15Z</dcterms:modified>
</cp:coreProperties>
</file>