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44" r:id="rId4"/>
    <p:sldId id="273" r:id="rId5"/>
    <p:sldId id="378" r:id="rId6"/>
    <p:sldId id="381" r:id="rId7"/>
    <p:sldId id="275" r:id="rId8"/>
    <p:sldId id="379" r:id="rId9"/>
    <p:sldId id="345" r:id="rId10"/>
    <p:sldId id="305" r:id="rId11"/>
    <p:sldId id="321" r:id="rId12"/>
    <p:sldId id="359" r:id="rId13"/>
    <p:sldId id="360" r:id="rId14"/>
    <p:sldId id="382" r:id="rId15"/>
    <p:sldId id="361" r:id="rId16"/>
    <p:sldId id="380" r:id="rId17"/>
    <p:sldId id="383" r:id="rId18"/>
    <p:sldId id="313" r:id="rId19"/>
    <p:sldId id="362" r:id="rId20"/>
    <p:sldId id="323" r:id="rId21"/>
    <p:sldId id="288" r:id="rId22"/>
    <p:sldId id="364" r:id="rId23"/>
    <p:sldId id="384" r:id="rId24"/>
    <p:sldId id="358" r:id="rId25"/>
    <p:sldId id="347" r:id="rId26"/>
    <p:sldId id="366" r:id="rId27"/>
    <p:sldId id="367" r:id="rId28"/>
    <p:sldId id="376" r:id="rId29"/>
    <p:sldId id="369" r:id="rId30"/>
    <p:sldId id="303" r:id="rId3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jca Hauptman Jovanovič" initials="MHJ" lastIdx="1" clrIdx="0">
    <p:extLst>
      <p:ext uri="{19B8F6BF-5375-455C-9EA6-DF929625EA0E}">
        <p15:presenceInfo xmlns:p15="http://schemas.microsoft.com/office/powerpoint/2012/main" userId="Mojca Hauptman Jovanovič" providerId="None"/>
      </p:ext>
    </p:extLst>
  </p:cmAuthor>
  <p:cmAuthor id="2" name="Mojca" initials="M" lastIdx="2" clrIdx="1">
    <p:extLst>
      <p:ext uri="{19B8F6BF-5375-455C-9EA6-DF929625EA0E}">
        <p15:presenceInfo xmlns:p15="http://schemas.microsoft.com/office/powerpoint/2012/main" userId="Mojca" providerId="None"/>
      </p:ext>
    </p:extLst>
  </p:cmAuthor>
  <p:cmAuthor id="3" name="uporabnik" initials="u" lastIdx="1" clrIdx="2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6600"/>
    <a:srgbClr val="FF3300"/>
    <a:srgbClr val="800080"/>
    <a:srgbClr val="FF0066"/>
    <a:srgbClr val="FF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305" autoAdjust="0"/>
  </p:normalViewPr>
  <p:slideViewPr>
    <p:cSldViewPr>
      <p:cViewPr varScale="1">
        <p:scale>
          <a:sx n="74" d="100"/>
          <a:sy n="74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8" cy="456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8" cy="456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C711-F2C4-4CEC-A80E-18B3A34A55D7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1" y="8684519"/>
            <a:ext cx="2972548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3853" y="8684519"/>
            <a:ext cx="2972548" cy="458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621C7-2676-4D48-887B-6A77E487D3D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83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37:05.9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432 0,'59'123,"-13"74,-31-160,-2 1,-2 0,-1 1,-2 0,-2 0,1 38,20 204,-26-261,-2 0,0 0,-2-1,0 1,-1-1,0 1,-2-1,-1 0,0-1,-3 5,-65 167,-59 67,125-238,0 0,2 0,0 0,1 1,1 0,1 0,0 1,1 9,-21 88,-128 334,123-385,28-65,1 0,-1-1,0 1,0-1,0 1,0-1,0 0,0 1,0-1,0 0,0 1,-1-1,1 0,-1 0,1 0,-1 0,1-1,-1 1,1 0,-1-1,0 1,1-1,-1 1,0-1,1 0,-1 0,0 1,0-1,1-1,-1 1,0 0,0 0,1-1,-1 1,0-1,1 1,-1-1,0 0,0 0,-3-6,0 0,0-1,1 0,0 0,1 0,0 0,0 0,1-1,0 0,0 1,1-1,0 0,0 0,1 1,1-1,0-6,-1 8,0 8,0 0,0-1,0 1,0 0,1-1,-1 1,0-1,0 1,1 0,-1-1,1 1,-1-1,0 1,1-1,-1 1,1-1,-1 1,1-1,-1 1,1-1,0 0,-1 1,1-1,-1 0,1 0,0 1,-1-1,1 0,0 0,-1 0,1 0,0 0,-1 0,1 0,0 0,-1 0,1 0,0 0,-1 0,1-1,0 1,-1 0,1 0,0-1,-1 1,1 0,-1-1,1 1,-1 0,1-1,-1 1,1-1,-1 1,1-1,-1 0,1 1,-1-1,0 1,0-1,1 0,-1 1,0-1,0 1,1-1,-1 0,0 1,0-1,12 11,163 66,-175-76,1 0,0 0,-1 1,1-1,0 0,-1 0,1 0,-1 1,1-1,-1 0,1 1,-1-1,1 0,-1 1,1-1,-1 1,1-1,-1 1,0-1,1 1,-1-1,0 1,1-1,-1 1,0-1,0 1,1 0,-1-1,0 1,0-1,0 1,0 0,0-1,0 1,0 0,0-1,0 1,0-1,0 1,0 0,-1-1,1 1,0-1,0 1,-1-1,1 1,0 0,-1-1,1 1,0-1,-1 0,1 1,-1-1,1 1,-1-1,1 0,-1 1,1-1,-1 0,0 1,1-1,-1 0,1 0,-1 0,1 1,-1-1,0 0,0 0,-47 12,-105 0,151-12,1 0,-1 0,0-1,1 1,-1 0,0-1,1 1,-1-1,1 1,-1-1,1 0,-1 0,1 0,-1 0,1 0,0 0,-1 0,1 0,0 0,0 0,0-1,0 1,0-1,0 1,1 0,-1-1,0 1,1-1,-1 0,1 1,-1-1,1 0,0 1,0-1,0 0,0 1,0-1,0 0,0 1,0-1,1 1,-1-1,0 0,1 1,0-1,-1 1,1-1,0 1,0-1,0 1,0 0,0-1,0 1,0 0,0 0,1 0,-1 0,0 0,2-1,7-2,1 1,-1 0,1 1,-1 0,1 0,0 2,0-1,0 1,-1 0,1 1,0 1,0 0,7 2,-17-4,88 31,-299-201,210 169,-1 0,1 0,-1 1,1-1,-1 0,0 1,1-1,-1 1,0-1,0 1,1-1,-1 1,0-1,0 1,0 0,0-1,0 1,1 0,-1 0,0 0,0 0,0 0,0 0,0 0,0 0,0 0,0 0,0 0,1 1,-1-1,0 0,0 1,0-1,0 0,1 1,-1-1,0 1,0-1,1 1,-1 0,0-1,1 1,-1 0,1-1,-1 1,1 0,-1 0,1 0,-1-1,1 1,0 0,-1 0,1 0,0 0,0 0,0 0,0 0,0 0,19 51,2-21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8T13:37:30.56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  <inkml:trace contextRef="#ctx0" brushRef="#br0" timeOffset="490.459">1 1,'0'0</inkml:trace>
  <inkml:trace contextRef="#ctx0" brushRef="#br0" timeOffset="724.644">1 1,'0'0</inkml:trace>
  <inkml:trace contextRef="#ctx0" brushRef="#br0" timeOffset="1696.107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5691D-7929-4C0A-B3B2-1FAC5ACC3311}" type="datetimeFigureOut">
              <a:rPr lang="sl-SI" smtClean="0"/>
              <a:t>29. 06. 2023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69DA-3B4A-4E06-90F0-4513415862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4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69DA-3B4A-4E06-90F0-4513415862E2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99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7884-BCD5-4D48-9294-2DE7FCE755FE}" type="datetimeFigureOut">
              <a:rPr lang="sl-SI" smtClean="0"/>
              <a:pPr/>
              <a:t>29. 06. 2023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6E274-8FE4-4544-8CFE-60FD68F9D44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si/url?sa=i&amp;rct=j&amp;q=&amp;esrc=s&amp;source=images&amp;cd=&amp;cad=rja&amp;uact=8&amp;docid=ZkYPn39nIe02UM&amp;tbnid=NjiiddFhFO1QwM:&amp;ved=0CAcQjRw&amp;url=http://os3ms.si/joomla/index.php/svetovalna-sluba-mainmenu-164&amp;ei=npkRVOSHOoSuOY2QgPgF&amp;bvm=bv.74894050,d.bGQ&amp;psig=AFQjCNFrB5Vh2Webhs92VQGDk1BwA67e-A&amp;ust=141052595971435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customXml" Target="../ink/ink1.xml"/><Relationship Id="rId7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customXml" Target="../ink/ink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hyperlink" Target="https://youtu.be/KItH1xmAwo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024335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Podružnična šola Sava</a:t>
            </a:r>
            <a:br>
              <a:rPr lang="sl-SI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sl-SI" sz="3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šolsko leto 2022/2023</a:t>
            </a:r>
            <a:br>
              <a:rPr lang="sl-SI" sz="3600" dirty="0"/>
            </a:br>
            <a:endParaRPr lang="sl-SI" sz="3600" dirty="0"/>
          </a:p>
        </p:txBody>
      </p:sp>
      <p:sp>
        <p:nvSpPr>
          <p:cNvPr id="15362" name="AutoShape 2" descr="data:image/jpeg;base64,/9j/4AAQSkZJRgABAQAAAQABAAD/2wCEAAkGBhMSERUUEhQVFRUWGR0aGRgYGBgaHRsfIBwaHB0ZIBggHCYfIBwjHxsYHy8gIygpLCwsGSAxNTAqNicrLSoBCQoKDgwOGg8PGjQkHyQsNCovLTUyLCwtLC0tLCoqLCwsLiwqLCw0LC0sLC0sLywpLCwsLCwsLCwsLCwsLCwsKf/AABEIAL8BBwMBIgACEQEDEQH/xAAbAAACAwEBAQAAAAAAAAAAAAAFBgADBAcCAf/EAEUQAAICAQMCBQIDBQUFBwMFAAECAxESAAQhBTEGEyJBUTJhFHGBByNCUpEkM2JyoRWCk7HwQ1ODkrLB0RY0c2Oio9Lh/8QAGwEAAgMBAQEAAAAAAAAAAAAABAUAAgMBBgf/xAAyEQABBAEDAgIKAgIDAQAAAAABAAIDEQQSITFBURNxBSIyYYGRobHR8MHhFCMzQ8IV/9oADAMBAAIRAxEAPwDuOpqamoopqampqKKampqaiimpqamoopqampqKKampqaiimpqamoopqamvhOoovupr5evuoopqa+E6QOr/ALQdxHJMI4oCkTuvqZ8mwJBPApbII99Wa0u2Co57WC3LoGprP0/d+bFHJRXNFaj3GQBo/cXrReqq6mppePj7YeqtwjBCFdkDOqEmhk6qVXnj1Eap8W+LRBtVfbsjtM/lxvYZAcWYuSDyAqsavk0OLvXLUWjqfiUrvINrCgkkc5S8kCKMA+o0D6iew/8AkWf1y39nEI/H7iV5GLCEF2cn94XezIT9FL5YHFVddhw2b3x3CLEAbcH5TiP/AIrekj/Jl+Wq6xVldR/ebxIkaSRgqKLLE0BoVsvFKywTTLHIqwlgQ9AtioYkUTyBxR5BBBog0k9TO+3s0ahkuwyoqsUi5/vCTV0L9bc3wiqTlp463EqbUwRqFMoMMage7AgmvhVyc/ZTqNdq3HCiMKwPbXrQvo6APOV7GQAffCOND/qpH6aKauuKampqaiimpqamoopqampqKKampqaiimprJ1RiInKsynE0yrmVPyEo5V3r30AfxBMyDEYsK9cYSWN/ngurC/juPk6xkmbH7Su1hdwmrXiWQgEgFiPYVZ/qQP6nSx/t6ZhR9H5REf6szDVO7cuoDM5r/Gw/rRF/roOT0lE3YWVuzFe5M8e+FqGBRmularNcmiCQeOav2Pxr2u6Q4gMtsLXkeoCrI+RyOR86RCZR9EjEWDhIWdCRyDZOaEHsyEUeaPbWbp/X445HUq0ccMnnAEf3OSEyxg1RQl2KheDYruBrSPOjkaS3p0XH4z2Giulaml/wr1XzlY25ZmZ2sGls8R88jEUOQLIJGmDRbHahaHIo0pqamh3XetJtYjLIGIsKAo9yaFsaVR8sxCj3Orri3ySBQSSAALJPAAHck/Ggfmybz6C0W2/nFq83+Q90j/x/U38OIpmsh6Y09PuirDusKG4x7gsf+1b7kBe1LYvRkDUUQWHwXskFLt41H2BH/vpd8U7jabGaFPwkj+er+WYWkyMi44xAKeMgxORIAxOniTcKpVWYAsaUEgFiBZAHuaBPHxrm3SeirLuHTdSbiDqgkeSObNsWjD+nyRl5bRBCqtGRfJse+oojDblfxEUYG4ROFl/fztjIy2qZBytqaB55y47a977wBASFjMhyYmUNuHsK+RZwCGtix7GhyeeNCUll3yNuPOliiklZdpBt8EaQoxXz5HKE2WUt7BVA73qjd9Zni2nUFzx3kE8ETTiiWSR4sG5FD0uwKgVdn31xpcDyiJWRujBqunez3/fcO9PG36C6IqJutwFUBQCIGoAUOTFf9dej0WQ993uT/wAFf9ViB/odFdc28L9YlPVX3Dv/AGffmWOBT2B2zBUI/wDyL5zD5r311Doh4l8ExRxSTxSzLKWQli+SuwYBC6EU1Fr9jwOdLXUfDpad4hEkxRq86MvDb0SVoAkuFPJBI5IsUQOleJRcFfMkI/8A5o9c56/1eGDe7qEATF2BwRS0jlvUYaUgkIzEg2B+9I5IOpdLVkz2Chx80I2iNFLJGzPi6r5kUmPqCPUZzHDJlI1gqD6ab4J7qG68uNnNekcZGgT2C3R5JpRweSNFt3tJZI1MmzkpsyzHBnt/qBjViygihxfYWBoDvWEmJTzFC0B5iHy8jkELq1PZZXUNx6lIvKrWyvuWnNIHetlsGB41WB+9l0Dwl0BNrBSj1SESSH5YgCu54AAHc9rs3etu72RyMicyY4KW+lAT6iB+gJ9zio41zvwrvSrukgG3Z42jSNXfy5HJGBVsVjU8EC6cl69uek7JpPV5gHDUpHuMVs9/5sv0rTEEH2Tsh3tDTQNrNs+kYOpu1jUqlmyWY28jH3Ymv6t86J6mprqopqa+Xr7qKKampqaiimpqamoopqampqKL4dK+/wBk2ZVxK57rIkKg836TIDRI+So9u+mnVW4nVFZmNKoJJ+ABZP8ATWUsQkFFWY4tNhc72u3k27lHyLPRCM5LdyF7yOADTey9ifbW7aRlrdixPYc0h7cqt8i+Mm5NcUDrzE24mXdN5Bja0xlkIAIkCs7has+VGETg+oqRxzobstuqKrgElwZuTdtSJEpP2Df1sj2pJl4wY7bqmMEpcPJGSnOvcQIbWTa7ssxTlzGAGkpQGbmwAPiufYcDnnVsm7KgcEljioHck+39ASSeAAT7aV6CHUjdQLbXu3gbzYbZh9UbMSHB5KgsTg3uKIW+CKNhq6Z1aKdMo2B9iOzKfdWU8qw+DpC6p1AQgrO8BVlNx5U2PY0GPr+Oy37c8a9npyuA6ESDEFS6RyWKtQJHGVVVZE99NoMp+O2pBY6IGXHDzbE+RdRjZiisCw9v0vj5454+RrSRekjpu7/DsHMbSSuwXBCoEYaubOKljgvsvCADsSTe28WxtN5RjlQ0TbCPEYrkbKuSOPtWm8MviNBPKBewtKufoXl2dq/knvhWUR/OK/T+aFT+evCeI/LIXdodu10HJyhY+2MtAC/5XCH4B0YjkDAFSCCLBHYg9jr5JEGBDAEEUQRYIPcEfGt1mhXiTw+N3GgDmKWJxJDKoBMbjsaPDKQSCp7g6GQ+H95NudvLvJNvW2LMggSRS7MhS2LMaWiTiLs1zxrVL4b2m3UsXlhjHsN1uERfsqCQKo+FUfYDSr1XxaiMV2w3DEe7zzH9fLLE1/nKaq54byrsjc/2QtPSOib7aCtrt4ZEOQi8+dlaBWdnxZVjIIsg+k3VA9te994WKbRtsdzD+N3k6zs8gIWR43jlZVQG8EVAAL7C+L0rv4m6jdqSw/lMjLY/zCRqP53+Whu46xvZY8JtxKWItonKFSpJ/dsVUEoQMSwPIv5rWQmYBsUe3CyJ30BW307BPsHiB2WaOTqWzkeRGSLCJo0WQggHzPMYMLPa71UP2abMbEfgo4huowpi3FerzojxkxsgF1IZfueONLkG7EsStXpdfpNEURypHYj2rtrd4VhlMwVdzOtOBWa1gy0vdDZCxSLZskxR8+o6rFPrJaRSzyMTwmh4NhPfW5m/Co0i4sZNvkoN0TNFYv3omr1j2/S44N+0qIqCUurEAC2KxyFjx3ODknQzr0seTbf8Ru5pEwkdA0SqlMHRpJDEFVbUHv2H30F6nFNvJUlkkWSMzL+7QkbdbUx3kKk3Dj08grGORZ51pJKyMW40gw0nhdH2XVoZgTFIjgOYyQQRkO637nn21zbbdWim3bVvI1ikaUyRTxFR5blCFVrFGwzhiwpmPHq0d2nQIotztnAtvM78AD91IPTGKRewFgWQBZNa8eKv2deY3nbSRYZMsqa8Mj3ZSOVLc2tFWs8ck65iTx5DS4WBdLkrXM4Xzbfs8dp43l3KywJJ5qqI1DNjiYwz8ggEEkgAm67Hhv6l1eOAAueTeKjlm+aH/Mnge5GkT17WlmJ2kjf93IRE57koT6D80yhvkVyfKbkM5ZC+5lfuVKuxA7LkMY1UewtRdnkk6NZjsaLLgGoR07jsGnUjO78S7hvpxiX2AAdv/MfSPyCn8zoeeq7km/xEo/4X/Ly61nO5BNG1cclGUqwHziRdfcWPvqKOeNM44IS2wL+qWvnlvckfRVbvru9jkEhmaS3RFA8tI1vg+aDxixq3UggsKHFHpw1zfEGwQCDwQeQftXuDps8HbktAUJJ8l2jBPJoUyc+9Iyi/toPKhDKLeEdiTl9tdyjupqamgUcpqa8TTBFLMaVQST8Ack6zdO6vFOCY2JqrBVlYWLBKsAwBHY1zqKLZqamqdzvEjBaR1QAEksQBQ5Js+w1FFadJG92xl3k0e5kkosGiizZY3iCpzgCFenzyBv2vgi2reb/9xK8GMjor4gHIF1BpDR73QrvrnnU/EjLPDJPOhVHMlkLGjQtGFDR92LEPI5Bc/wD27iu2h8g+pQO60jNG03budsas1oFvSyxEohbCmCKOTjZACjvzXA+NMMiXqtYwO9c/9VpEHGt00a4BtIINlgqqe/of35xCBvz9Qs/mNWdKMxlKtHShGPmV6SxelHPN4izR49QIHpsxJEGqwDXb+hH/ACJGqqMSARoXA/hz5o32Lmu9cEjjt2rVRRdqVCSG0k7cyKsSSSqrFJGDSAG9wfKNhEb1uXdgmIBHoNekDV3h2NGEMS+U7QxorAyuhHpDcCqaNgVKvdEaJ9L8Otu5ZJpyMWNKVvKPByMI5CPpDLZYBSzc9q0zReFNqHLmJWLAAhuV4JNhPpUksSSoHfTQYxk3OyGdPWyGdY2Z8iKMhYs5a/dHkfu5DkGr6uLvQTY7Ty9xOSWby9k6h3W2ali7y/xN8iuLv30zeIQFbbIoAUM5AAoCo2Ar/wA2l7p0obd7oADlY0PDAkFo05J9JH1fT25v20S3aXT2CyP/AB3704dGDDzFJ9KMqIKHAEUdj7+rLvrR1PqUe3ieWU4ogLMf/YD3JPAA5JIGrYIcb5u2Lf1P/wAUNAOvbxJNxDt8lIU+dILBrAr5YI9vWwcf/i0Q92kErFos0hD7WXdXLusoywPlxA8wgggE+3mc8ke/F1wE6GN4yyEKDHSkc/VwLPyGNHLvUifI0+v1CU7uaKXDyhgYRGrEquJyaR6xBZgwVf8AAftYHxdtNw28knSKP8PHAooH1TWTmDRtcFuuPgiyBSwtt7tTuyZQzlgbQQrbT5qGIo9iPg+4/Q/+2h3iPbHyi4tWjtrHfGvWB7fT6vzUau3JKgSRsSjjINX1Ae5H86Vi6jnG6/h1ufcLJDf8JU2O/sQef6i/fWYGk2mevW2gfiqYOnmFI4ich5MUiH3KunY/cMri/cY3zetnQN6sW7jLmkekLfBDho2P2yDJ/wCLq/r23aPZdP3Cj0iCKKT8iilT+hy/qB76ETxhwQCCGBF8EfB+x99byf6pdQQ0FZGPocd+Pwi37Q+lZz7khnAMALKHZVcojFclBpgMTw199Gd3ulkhDobXOJgR9pUN/lWkvcbndNGyvMlGMRFyGLYeoGyxrLFiuRs/Nn1a2bPqMsxfb7eKyQqpYYAYkHJjXCdzzV+xJoaDzYjklpZuQfvSHbCYmEv2TruJwku3JIrzQO/+CT/qtXdZ6mzyRpHGGARZmDsy5BiQiUAQT6WJLAgED5sYh4PZWE+4czSi8aACpYKkqP5iCVFAAZWQSMtDuqnctLPuAyp5QEMQFspbKNShj4sGQuLvLhMStMCViQvxYNLjuT9+iCe5r330RwbRtxPHPM0kHlNaRq45XmxIy+zNiSoNERrZPI1t3m4Bax8UNZ+nbrzIUeqLKCR8HsR+V3ql3DKGQhlIsMpBB/Ijg6xlne8aXd0RFG27CxeKN3GILkUMAfTw5Kn+YFSCp9ryXvV+xUOkddcIDP6layJApBAvguvtx/EO3v8AOmPre2klURqvBK1Yu25P6KoBZj78KO50M6V4VfFnmz8ur8tQfMbjsKNqT2oVyDVCq2xsqTHrQfh0KrPiwyg6/n1C1vuECl8lwUZFgQQBV5ce1f104+Edi0e3BcFXlYyMp7rl9Kn7qgQH7g6RJt1H5dww7VAsQkiCJbK5IEcbEBQHdqAUZXRBsEE9Qhc4rlQYjkX7+4/TTp+WZxVVSVR4ngG7u1bqamprFbpQ8WbkGUYpLOIVPmxIGIpwCCMSD5oAOIo8MbxsHS10rrM+33MA9Mu0jZYRuDYfyplVolcf4WaNQcReJ5BJGmPxT0L8XIDFHFIUDI5LmJlf0MhaRRmUUMTipHLD9Ay+WNrN5rAyGPbxyK2XmRqPLjKsp54k81wReRb34JEkJa8GldoBCe+tdTG3geUi8RwPkngD+uuG759xP+8lfKQq31c4FmyIUdh7D7YD2J10XrG/PUN1HtohIiRqXmLLiULBhGCCCCxFsB2okntWtPT/AAvsnBEZE2LMjsXJpkOLDigCCf8Alrkz3X6v7aLxzGwevyuY9I6xNsv3kF8Rs2F0pxK/Ut2w7duTko9rDzt4g6DcsskRZv3EcflliZUQyKAclCPIGYBjQ9TGvbP4s8ILEucR9I7g8432YHvXaxqvpcRj2kLiqME0oX1AZQmMRSVYpmJYnGlYPRurOJcXsI7crswGzm8FGOgruYVeMoJkiwBWKsoy0aOyqGIDxgsaFgqCAARQF02586aJGRokVvMXzlwaR07BFPICkhiTRNAAEZHRpOliNY4lLfWJZZCeWKnK2PyzBRQ4CggAAAa3wYbiIF4/S4vBwDx7Ejkcij+utTiNIvqhRKR5IcV/TXxCDRBsfI5GtR8LbP320H6xrX9KrSJ1/rK7bezttkRFhhEbRqoVZp5CvlKQP5QeWq6DjsOBX4Olt6lu2YuNUve68dx7fYPtopCu8h/d4BGLWHxZ19JBONsCeO2lDZeNNzG4kEriVQeJWmZSMsSjRuQT6SHVgByKqwQbd1knpDZTyeuaUjuT/FX35CL2AH25xS7BipxllDEVkZGN/b4UGqJUAj21qcjVX78Uyg9FyPYXN/fcP0Jj8LeNJd7uyk8qt5UTsVxUFGLRqQWCqO1jGrHub1TuPGQ227Zo3V0JKtZMkdiUlQxX+5JrgjIHuRVaAdN6Pt1QtHCvPOJClhzdZNfqU+Yn3xGjg2CMCrC+K5+Pj7X9tZmcNcXfBDjGLm0V1jofXI91F5kZ+zKatWoGjXHYggjgggjg6UJ+mvD1J8uUljd4245/ehnQirtS45uiuPYg6S/DnVZem7gi7Vvps0JFv+7Y9gQWoMfpZv5XrXR/Ee+E+xj323GRjxmQH05IfTIh+LQt9gVU+2jCRNGa5QekwyBaVgXLzCAGxxLfa7AP6k1faz8nWTfdQQTLB2d42kX8lZQR+fqsf5W+NTp/U4N5EQtMGUZxOKYBhdOh5Fg9+x7gnvrn/ibpW+g6lGdrC8qSSRMJi0jmMLQeJmYmk+s8+0jAaWRR24h2xRGujYR5Nise4MDj9zubZPbCVRzifY16hXwB86Ddb2cCRSwxLHG0SOB6KlZsQRI0g5qUtiFHJy549IavF6qu3zyVXR1eHI1k6mwg9yWFrQ/m0l+Kuot+LBfkBEaJUjBY53UgQllyYD6mZSAAKAGioA6Q2FJXgFdP8J7ZZ+lbdJVLK8CqQwqxQoj49qP2BGk9/wBme7hmKwSK8DGxbYMp9v4SL9iMSp70ut3hzx95G1gifbSs0caoSrRVwKJ5Yabuj+LttuWCI+MhF+W4xb70OzV8qTo46H7Xaw0zwetpI+CVdn+zaR3DTuqqDZC2zH8ifSv5gflWnnpvS4tvGI4UCKPYe59yT3LH3J5OtesW/vKIAkAyc0aukcgflYHH21ZrGt4WMkr5PaKC9T8TSBXWFQXOWDEMyogOHmOFBZrcPiiAlgBdCyAEG2RikI3cv4jmSMMpjXNTlkYmX1HNsiGJJ5IquDW2P09+NtFeN5XcmVVzd/66BdS3kcmzmlhlkZIyFqbLFz6QCjOMwwZhi6ms17HnQUz3Ok09lZrQG2tuy6lKkUQWJf7R64WZwEUuDIY2/itCXAVR6lUUQboxsOmiKJIwcsQbJFWSSWNDgWxJodr1m6FuYm26bOfGTELHmDkkgCF1lB/hJCOf8LIaPY61zwTbcWcp4R71cqD7gf3oHyKf7OdcngLhqj811klHdXJHWh/iHcmOF2EPnLg1ra124DBjyp7GrPsAb0RE6lA4YFSAQ1iiDyDfaiPfQfq3X4EMQYkqXVmpJGGKm7yVCOGC8e4vQcMTpHgAWtZJA0WSufzockR/WygO2WVKeAT5a8JfIyUWvpvjXUfCuzcqJpmd3KhVLFDScNwV9ye54vEccazSeDoptwN3HIakCmlqjxxIjjkE2DzYIJ45sNKJQ0zihLHEkrOWYPaAAvWpqamiUMhqOo3DhOGIUup4DewdT7kAYn8h2oWE8WbRpMlUfvJNtJiLsZo8boD/ALzDTWYwasA12+2lPxd1J03O2SJRljIxZjVKQF4/mpqYgfyr2u9ZTmoyVdgtwAQrwUykSPExKtMSCSSaKRlV5HACkUOwvjjRHb9QhQeRJOkjbkyKEXBf5y4AQBloA2zEnL3s6C9PZoN7jFREkSL5RYLmyZVgTx5oQXRoMoPIxB0D6s0b9WXcxbhqTBp9usTNIWiBUeoDCjYUkuP10tiuQeINgRfxRcmztB6fVOe46cG2rwIpCLGFRVNGkAxQMbqwoXLuLvvpS2M7xx7kSK+KRGGMAyvRFMVxbIxgq0YHJHoORFDW5vGuylxkmmbAAskcDOGBx5Z5QUBkCkgRoTjkScrBF3T0G32+TKIwucjKP4bLSMv+7eP3rXJi+BgJ5ceFpEGzEgbAJ76R1eLdxsyg0DiysOxpWrgkEYsp4J718jRKtDPDXTzDto0b6yC7/wCdyXf/APcx0TOnAut0uNXso2uE9Vj/ALS24dslbOfAWCpeR441PJBbAMAaFEka6nuPEUjzvHt/LqPgu4dgzAKWUFaUY5qDZJvL0+k659tPCknmTLu42wyn3DuCSjWSYgsnHILF6oEFLrnQmQ9pGkFE450HUeEMhjPJb6mNt+Z9vyApR9gNSteNnITGhbuVUn8yBfGvE05VwK9B4yH8J+/2Pa/nS+rNL6EzTGwVwvO13flSSKfokXNaHOSj1gfmAGr5DfOju3jutLvVtoWQFeHjOa18j/rt81qzZvLLt8VkAVlIUhbYEcBci1FQRj9PK9+51HMDgCkGdGYpTQ2O4/n6rV4g6XktuzYlgCCfSuVR2o9iCQT8jIH2rpfgLrJ3mxxn5kTKKUfPsD+qn+oOuP8AUII2qVOyFGUZFsAyKwUeo4hakAHtY4FUHb9n3UhDvWjJpZ+B/mxLr/qs4/UaMxzoOglI52+I3WEw9C6DEf3U8Su0VxFqplKcxsrimUPEycgj6K76p8XNFtFVI2neV7xQ7iWgB3djZagSAADZPFjkgx4h3flzJjJ5Wcbln9JtYypxpgRxmzXR4BHvY5d1fdSbncP5paQlh5jIpIWFWWuByqNG2eX+J/fsQ9zSdNbrCBgc7U87c+fu+a89P6moSZmBk3DMohlKuQA2TZB3LEiMxsQMiDSj50K3Gz3Pq3EccsqKXtmxKWKU0F/eKFChbrEBSvA5DZ4y2RV4ZUC+SaTg9jiwSgBWBAAu+OBXOivgjdA7bywfXE7q3z6mZ1b/AHlYc/IPxqNiGstPmmbfVbrGxuvLqAud7rpxZY2lxlF2zl2C0bwARRSpzRJL9lPALHRjpXRI5I43KyLbsiNFagYFj5hZf4wVNPxVLwMjo14m6AsQaWNR5TX5qDst8GQD2U36wPnLj1WN23h/eLt5d2HbyQqzYs9edGVIIzBOMiqqk+m2BUZXetIxpdTv6XXvjYA49TuDufn28009F8dTiEpLUs5b92WXAMletyUFYqR34NOt/Jc9tP8AidvHKowLBJFB5o8NRI7g8ix3B1xrYTBHRpFM3lMmETJkmF/vACRXC+kBiWtE73rtM3VIo4POyuPEMCoLWDWOIHJJsAAd7GtNTXeyluVD4Rqq/eP3uhPWtt5DpOqkxgMswAJKqWzEgA5IViwIFnFya9Ol3edJBk20f4gCEkeQJCrRriG9AAx83KNgqBmJADMCaFsfWfES4wiJ3BnAZGVRVNWFk/SWJAWxRPBrvpB8SbpXy2NemOfKwPTiqFnRD3AWVgg9wrADtrH/ABzJKC3rsfyhTIGMOpOux8CLGuJlLAg5EjklqVu5NAR5ILJNyuxJJvQ3xj45ZVaPaXYOJkVcmZiaEcS0bNnlzYHsD3GGLxpLJAu2kBEgAEkoP1JVAjm1dqOQ9uSD6hQ5tyuahfScbWhRSMgjL7O4sL8LZ960wbAWe0N+APf+Agnz2fVO3JP71KATIzGPbSzyuYrLAP6I7aygI4kltuXNhRSiz6hp3vh4Ktwgqf5iFP8AqFBH6H+vbVaRrFMp45uM/ANBwR/veYL/AMumGXfB4+LNj9L0wgxWNZRG6BmyHF1g7Jx/Z5vvM6fCGBDxDyXB75R+i/1ADfkw0y6Q/wBmnUbfcRH/AASD9QUb/wBCf10+aUys8N5amsbtbA5TU1NTWS0U0K8RdJM8JCUJUOcRPYMARR/wsCUP2Y6K6mo5ocKPC6CQbC491WFdw8VhgDbOCSCuFFkJX1AhlVWrm6+927fpJUh4lIaVcTKpC4ITk1KDwzKqKlA4fbEaYPGXSUXcq6jH8QuD0SMirIW47W0YxJ9woHtrw8jqCFjDWBicwB9wRVivsG76S5DjixtgjPcny4CYQgTyGV/SgPuUs73pSHZbiNVAEc2eAFDGo2Ioe2NmvcoO9a2dY6pUMSKwLSFQMvcL6mJHvQFN82e1jUh3OEhmayh/dynAqtDlXAPJWMllZj7Ox7Lod1TYrEWLNkhC+U3cKgsmOwe9FiD/ABKB/LywghGYyJ9+xs4eXHzQc0xxHyMr2t2/Hn5LsHTN55sUclVmoau9WLI/Q2P01X12QLtpiXKAROcwCSvpPqoc8d+PjSz+z3qv4nYPWXBNYGm9aLLiG4pgZGX2qh21ZsOvNL5kahJlxAomo1X1JQchnmsggvQU4mux0U9wZdlZNtwCt6EpG3iDBVIWiq40nJ/d8cWn0k+5BPvrZNGGUq3ZgQfyIo6A7XrK7RTFu2dcWfy3KyOrRi2UBwrG0Tghzl6CeRzrNu/H0TL/AGVWlyLBZGVkjtccuTTMRkvCj37jSN0bi4kcd+iYxgupgG6WZuhzwVG0MrY8CSNC6sBwG9NkEirDAEG+/fQd92xDBoJga5VkCtRujixBo80a+fg6cIPGe5H1xwPXuC8d/p66P66Ddb8QJup42EbxuFeNrKspxbJaYG/+87gcHVxvvS9FDPltc2OUUOLq/wAhCumzsyDMUw4Pzf3/AMVUT+dixrR0KMKrxjjGQkfZX9Y/1LD9NepSq2TQ+T/y/M6p2G9RZn8z93mqY5EDIDMHv2ayeO9Ufmqn1gaC3zgGxNBNkHn3ftLZvNqpjkWgMxyQO5+T8n76GJ1Fl8uUGmT1gn+ZMZ1H5cSL/XWp+px8jIvz2QFiftY4H5kjQz8KMVSYlQVVnK1YAkxkxsEcJKwsiuNWiBsX3SGWqPknzrPV4txFJLu7CsjBI19EsOMjBVNk4vIGUEkAEjGjYBD7DqDQRbkQvHO7NNlJfrNIfLdqoCNFw5UYAB6I9ILSfCMsU5m3ATdIwKfu4iHC0oRmQE5kBWWwCw8yxxwFKOVoY95s3LRvJHcWalcythVK/wAPmoYx7H6h3FaMe1xNOCWsALSQeE7P0lJNuIHFrgqmuCKAog+xBAIPyBpG3EM+xnVjQb6VkIqOZe+DV9Le9dwbK5AkFw6fuXZIyHJNF1y7SKeSparzQmr+1kGzW51EgIdCVYcq4BX8q5B0wezVv1CZRv6dFk6N1uPcqaGLLw8bVa38+xU80w4PPvYCT1vY7jbJJtllkTaMTGoslFVxkFKtxx6144IVuxrJk6n0aLbI2520eMsKlgqswVlsF4yt44kA9hwQCO2tR2Ue82zkSOyzp6S9EpRJUBQALR+92TjRJoahBIo8rKRurYj9/KS9pIxUB1xdfSwHYEfB+Koj89MXR+skxJtGP0yZoPlMJCV/3ZAp/J10tx7QwFomQIynlR25s5KfdW5IP5jgggWQTESxOq5MJFVV9IJz9DKCSByrN3Ptftpcw6JKTHKj8XFsmyBd+XKcE3KLFFLIQqKdqlsQAFiMbHk+wPmn9NJG136zu0ytbclxVYEku3H3+oH3ofGtHUN+6rHtplxO3RWcXlnIV5YV3UX6asnPmjQ1hPSpoEZtwPIkQIJrKkyByOOCQV4vL2YBRzlTTFyfDlqudl53IwmuxvFc+juQO4Br59vJMEkQVcpOS1FkH8V8JFf3qif5UbXja7WQlnY5Mxtj2s+/6ewHsANZTuixBDA42OCCC3AY38LXlj/IT/FrWN8UjORFVdn2B/XTnHaXf7T12HuH9rz0p0jwx8fP+lkk6c0tryPcGuzXan9DWtnRmBUhiFKmmW+Qfcfl2IPuCDrPtt9IVLIpF9mYUP8AMFPLfrQ/Ma87Do4STPIglTnkbLe4JJ9+SftXA5OiCTe3CyPFFM3hF0i36qpB8xJE7/5XH/ob+uula5H4Lp+qJhysYkZj8MUxVPzpmJ+P111Ub2PzPLzXzAuWFjLG6yx71fF6R5hBlNJvigiIWr9TUvU0IiVNTU1NdUSt48jGO2kLBRHPzZqw0UqEfn6ga+2hbPQHN3R9RJI+1cBa7V/XWLxj1sy77yAmQ29H1GlVyoPmFaskK4VP/EPFXoHuesyLMEeaJciqqAlEscrX1ObI/dn8mPxpZlYGRkv1Rt24smkwx54om08++kxsOb0rb7ohG3kUMvlJ5hIOWS0/mYrRxwakNEWtmjRoEtxvZ4YXkYpMUUtjiY2YDmrBYXV/w6nhvpMvUxuHWR4IWKeho1bJsFDjPIWPSoOJ7GrBsC/o/EmwpnCYbEKnpCVmTE3wzuCiG535i6XFDt41Dvl5oUY1GknlyO2NH1elSRRILEEVY+dN6hcYWGaNDl/aNwvlvGvAjiiSrjDNceMYyCKOci1tsfosu3V9uiyySSxpGkyqQvqL+Y7EcR4tJJJRPOQAyOsvXoV8uXbpXm/ilwiBGRCBJI6XvjhGnPbjWk9vPHWghmU0fBE5FSN9sMj5EUpMsrMWKuoOKu3tkzks54FVxkKz/tUEce3hIxVw5VF+kYlfWbH0haVrHuAO7DVnTOlLupt2UlmSCXAuAtBiUwkQZpkrYqmRSvrrhhxj67Mm83CtiPK2zMsX/wCo3pDP/kVlAX5ZC3sutsTHc9ujuo/JEDxJ2SlDsJyAEic37tig/oTkB8ek6p3HhzdBwypGfVYqTgHEqS1qpC8g+nI9+OdM/wCHlLAF1K83ipQn4HBP6kEdu3PAfqXWppONswWKyplABLEHGlY2otvSOCTy3AAyPHo6Bo3BJXHen8yQiiAB7tvrusO52jwOnmATSsDQQklQBy4UoAq3xfc9rPOrOgdOHUdysKnFcLl7EqqvE6kFSVtvUFN1y3wRo94G2k4EwjdkSTHzZnJMgayFVWbjJlZbLfSCtCzw+eFNgkW3GC0HZ2skkkM7FSWNseCDZJ76CkxmNksD4IxvpKZ+Poebvrwh23/ZrslADLLJ/nmk/wCSso/StEU8F7EEEbSCwQwPlqTY7GyLP66xHr8jTJIh/s/nCCsR68rHmhu/D4KAOMcjySKYtxuVRC7GlUWTqwaBwEEXOPJVlaWfF/hcbhoZkC+ZCwJtimaXlgXxbjIA0RR5Fi71d1vrbwhpV9QDLFHHaqHdiMnZz2VBfxwj9yRVR6HDHlNvZTuHBL3KQscQIoqqXiqAcW2R+SdW4XASDsljadYjivbyq3nCSVjEqlsLkd19ZxX6SCCDyDxrevW4zwVmH/hM3+q5aXpkhl30kkAHkxVjiTjk0an0i6Cr6jQFW/AsXohlkaH+8fjvwDRF8cg9gfy0bHEHNspvFZYCUYi6hBMKWSNgwqshZB4rG75/LS14cm/ArLHunRYs3MTXeRRsJExq8z+7fEXeTEdjV/QoE6husaAgSGTyjgjZeqNS2LqR5dGlHBIGV8jTztPDyQ7WSJmaUMHLM/vkmJ/IY8fPeySSSNIKchH5W/qrnnWNnuN5u1iSARtGLBkdAzI/zTfSGU2qByGXuL599O2EO03TxtKzSNkFm9ChVwUNIrMPRhIskdAmiRkDYJa9jskn2sP4hFkJiQksBYJRbIPdWvmwQb1s8OQ5Ql5akKM6MCoJZ4mZDIb4zYKpsAd/fQEEolJsbrk8jy0NJ2XNPG0byOdx5Luki/u3Q1/dNk8vlkVji2KykjgHuGFsDwS7tIH3Ii/eFVhASyCwLSbjF7APlq+C8gcN7gAR1nxL+MaXzZPLBwjSN1Ma4tIquC7AnEUCzAc4ew9OmuPciWSGbAoImiXE8YGaJ7Ffk8K/1HyNScGxXvWLHbbq3b7TbTBg8EAppABil4I5jzugRZU9vtoD4s8KQDyni8w7hrWFS4ZQAC7XnZEdAWQSQWWu9EnPuhAvnEFhC80UqCi2DSZq4Bq8QY3Ptg7H20I6FAiFjFt2gXFQBIqh1NtlGGHLIAEIPPJIs1wNC57HamuIVpA1woheOmb1FUqwog4kH6g3uh/6rkHsRrMuzbcy+hikQNFx89iiH3I937L2HI4u6j4bbcT5iTBWVFkAByIUm6YdiVON9/6DWrcTqIJAmMcKqI0NGufRYABJUEgCgScT3sady+ki6MCPZx593klUeEGvJdx0S9+zvr0a9RneOJhto1KRlQzM5FKC0jNVH1tRI5bRvebvdPMZ4jg/mlqRlyIYYBWdx5ahYx2o2V4OvvhBPxj4QARJGoJaRL9ipjWKx2bkOSPp5XVvWfCDGWVXZp4Y1S3duRx6UxUKgdWykzompF9yTpVKZNOt2wHbcp1C2PVobydt9gnXwTv2k23qcyFJHTPIPkLyU5jhvSyix7gj21NJY8MpGql4SFqlL5Nx7AFiSB9tfNYH0i1uxaUT/wDNc7cOC6Z52snV+rCCCSZgWEalsR3J9lH3Jofrrz5ugvjCa9qU/wC8kjT9PMViP/Kp05a2yAktpS3HWPMZ5pLZ3K/3asVPZURGIAYWQo7EsTYFnTZ03wgpgkG5AM0yFGI58pT2RD9jTFv4mF9goC10zB93AQASJbY1xYV6BNcsGph35Ua6B5ujMoltRjgKrT1SDt2yX1izysg/xAlXX+oYabfCHVcoBC7XNCMWvuVsiOT7hlA5H8QYdxpU8Ux3uH8oDB/7zIkKzg4krjyeBi4NAlR7hry/7QktSKSdb8p1a1ZqyMZyqg4XlTwQLBBArN+TFPUer1wtRDI1uutl1MSaCr4q2uWTHAlTg7pj5ig8mNqt1uuBzyDVEHSf1Xx6Zto39mmjfzER1YxMFOSsylfMVnRlB49OSk8gWdD+peJowilZlTBJCBGg2xhSgSERjT2cf3TZWRYZCoOl0kwadPX957LQRPLdRG3dOHiTxdC0Yjh3UQeSRY3Idco1Ks7GiQVJVCoJqiwPxoRsp4n9MTxsEAFIymh2HAPbih7aE9JmMqZ8xxE3GsFpkv8A3khk9bM55ongd8ib1l3qTO4xlmDx2IhL5aWGPOEseKk0OI5eO199ZwelRG8sLfM3/X9e9YT4hkF2mvYdN/EStG1iKMAy+2ZYWIvyx9T/ACGVf4jrH4q6dHHuvpAR1EqngKrIBG9dgKXA/wC8T7aL+EOoxmELmvnks80ZIDo7GyrJ9QCjFQaohQQSK1PEcUe4l2u2ZGYvJnYBpUTmQMQfpcEIQeCG+a00GQfE8Tkfwh/AHh6Fj8NdPMkcKzsIFfzWiTICWVmJbzaPZUTEqtXwrNWIGmOfoUxj8tN06qRibji4XsQpULia4B5rg0a1k8WMS+3EDRef5hQWyK4Vo3cqrlHKXgpNKSQK41p6Nt1klErSmSeBPw8mJZYw3pdiI6Ay+n1fHx20KSSbKLAAFBCundOdZI9szZ+SySyEClXgmOFR/nOfzigvlhbTOuSlWBo6Qv2gbx494gRnCyRU4RyvKs2JbHmiGYdwPz9k5+oiNrgmaKUHnysmb7hlF2Pz961g+cMdpITKD0e+eLxGuA6brq3V9pFugYUlVZYnEhxIZkZlaiVsEH1ZA+xAOqZekKpM+7maZIQXVWRQi4gkuVH1uAOCe3JAs3rl3ROqSbeSSdXcMSCWkDAPdlkZGNnnnP6iSOTjp/h60+/6fMyRFWNqFuxJiVJxJCkg0ycgcgj76vHI2QrDIxJMcAu4KFPu3f1ycSSmyO9Eiwvv9KgLfb06v8OdJi3zyxscoIvTIAaMrsDYJFegc2R9TWOykEfLLNNtw0WMcjgXll6b+sUPVkDY9jY+2if7OmXa+ck7JGUUBKJxaNDJK0gJ+DK4K91CC+9llM4tYA3hEZDi2MBvCzeA3dN4EkBDIk8TWRyY5Ihlx84k6eOt74JBIT7riLNWzkIos8AFmUX7a514Mn/tiuePNbcuBdmnOa2fkqLP3J10VyGBVgCDwQQCD+YPBGhpAb37JLEQBtxZ+6VumdeZoEASj5am09R8vEKZY1oh8H4ZO9UaNqCM6hKGkhjjwEu4lUiaGVmU0beYQA+mShRJuvdiAde9kBPJDGv7topN00bL3RcjRKUKAcrGVPDeoDi9ENissG6k3E8cEEZUiSRXBEh4CEA+vPjngEghacqraVxwEPvojXSWKXzr/jbcY4Do+8mSQkUxjXgc3SlyvyLrtwb0r/8A1HuZMNuem7naQ7mUM08ksryFkp19brYaogACew407dG6+XmmWTzIwcXiEojX0UFYCjdBqNN6gWIPbjP4u63FGYFkkRVLM9k+6riBx8+Zf+7orU1zNTTay3Bopan6K7EmaaR8ibdQqEDEinLFjyCRkmNduBjRTKRV/urHsUdKr2vMqQf6/mdC9x4g/tChXCx2inMBBbFibzUN9K8EGhXvfHiHqDzyQJAVjhkDyMFvzSqFQBQ9MaszAED1UCOOaC3PK20nlEGViCZTghoYISS18Yl6B57YqBd9yNferwBQoArJ0HHwgZgBXYDH21RB1SX8SYytR5lQxAAICMSbu8gy8g8U49+dfepb9JJI0jYOQxLY+oKMHHLDgEkgVd/01xcIpFPBMqQvOzFY40hiFsQoAyl7kmgBiP66zR+IHmmZoyTtpHYva0rgSeh0P1MWjWMXQUAHuSKA9X6PPOr/AIaUxyxGFhVEm/xKkKpPLhWLAd+OOa1TBuF2G3TbhJpHjT+KNo7+trJcClsNVWeK1adz/CDWCyUThsY6Ql54Tx1TqDGMo0olyldwQuIRCT5cf3IHc6mgHTopmRcI5Z/cyDFVYkm8S7rag8DGxQHJ1NLJoZ5nay36JxBNjQM0B4TR1HeOGhRGVPMcqXK540jMBjY5YrXf59yNL3ibcyZqGxM0I9MADYzFwfXFKAf3hXhUYekF7sNmDm6jWRSjjg12JBBBsEEchgQCCOxA0K6lA+DCZS4qvORTkPSVBkiA5oE+pOPfFRr0b3vjOpoteaxxC86ZDXvQLeddEEsSuhWZJkLRMVBABsnK8cCOA90SQOOaPHxi0sQ8iJ4y4GMkhjAQEfXirszEA2FoAnuRrN4s28W7mMqKJ1iEJIHqyBWWyAOGKhkbHm6rk1oceqxNz5kYUd/Wo/rZ4P276wzc2UkEDpyiMbGjfeo8dEX3cmOz2+184TSRKc5VUBbo0BxzV196F8k6CwgSwqcuHVWDKeQeGDD7g8j8tVbbqyTyMkdsuGRfsOTiAPc3ycuBwavXvpULrt0DkF1yQ4ih6WZaA/IDSmRzi7WdjsmkbGtAYOFi28Ge6rdoDkoCTpkiryQsYIb0lrJprBJq+w196z0ZlnhhyyjnkdfUBaoiK5OQoEn1jkccav6oy+TJkuQCk1x3AsEE9iCAQfka0zJIxALl2SsnkYsBIBTiNY8Ko5KTdcla4OuPmke/xCeeflysqkgOiImj0RZFA4Aoe2o8YPBFg+2h243m5VSV8hyaCrhIhYngKD5jdz9vv7ay9RhmhYAM0sxAaTyz9IKkVUjhLL8piBiichr5AGOSeUO4OaaIR7pPRhIwlaSQqkoMS2pFJQ4YrmFzDdm5ArseT2+hLYNGwWWJso2IsXVFWHurCwa5HccgaTDvJo9msYyURoFrI5ueyrknKqLA9Prav4bIOndFn6fFJK/7yNA1q/1MKVWsEjzCaIPqAYkeoE36fH0BmiPevqUvlY9pDn7Wi3jHqaT7KdTF5G6aIqrvGzKOQTjuEQiuDRJUg0SB7DfAvihodiu3ii87dEPLSApCubsV9bAEjn+ANZ9/fSn1HxXvJZfKedIRGAxeIY5NytfXZ5yNCgCo47Ae+ieJpIpZ3jZSJEw9AHoYUxeNATk5t6RfSCcuBY0a+BzGaj5LkRdI7SPNYfGniKeUQMZGkMsiozABcVNExhV+mzd8k+k899aF9IxX0qOwHA/oONMngrwLHvIXMxZUBApTVuQGYk0bCgog/wApPfWrr/7P9rs4S/my5H0otxksx9rMf0j6ifYA6Uvic4WvU4vpCLGkLA2+Bt0PUD4/VKBbTf4H6/Cu3aMyZP5rkRoru9EiqVQSQTkb7WT8as8Ifs+G4i87cvKytXlrlhaj/tCFA+o8gfygH+LR6fpSdLQDZxhTM6xtJIzuF5OPpLWRy9AFRZHzrTHiLDaH9L+ko8pnhNHBu/olbdTyxbmVpFZI3YOY2xuMMq1J6bABZXLrZq8r4bW3c7ZJEKSKrI3dSLB+/wD/AKNeOr5iWNpJTI0isv0ooGHrFAC/4n7knt8HQ8SGKlLYxFuDwQmXGDKeDET2PBQmvpPD2I+puhMdwMQI3HC87Dbnb7iB1OUEblWbktGPKdcWAFsPUnqHI/i/m0+w7xXUMjBlPIIIIP66ROob8bcrGJEWRlOK4qioL5fG+WJ4AJ9j8G7el9WfbIo5kV1E3qpZCJCT5mXCtdHhgDxViq0HkSsa6iUNJgEi4R8NvjSd0CgkqqgsbYgAFj2BJ9z7c6D7eTzm8488kRD+VO2QHsz/AFE/BUe3N3T+qpModLq+QQVYGgaKnkGiD+RBFg6CbDxBBCvkSPTwkRnhiDWIDAgV2K2O4Jo+xPnvTwmdjhsI2J3rt+FlghpkOrkLH4y6eC8czEgAeWxB+nnJTXIIJyX8yuvO08AbiSNZC0RDqGEZjBcA1VtkqXRsiuO3Oret9Xj3Eflx+tWKFyPTioKuOfqyagBXYG/zzydSkjRY1mlIx9AkKsq4il7pkQOOMu3v2sb0S8sgDJgbHHlym0rpA3/WaQDrPQl285QmggBcAEDkcJiHZTYYngdiBfqOifQfD+5kd3C7chuGZy4ZeARGGQsrgWCTwAWPc8D507ayNIZBIM42slsraUiybVlIxscc0SBXp01+Hd25RhKQWzLVTWMjZBYk5HK6PuK/PTmDRI4/b3IbPe6ONsbfMnufwOPmlXadPYlUKw2HZlVlLKuahyALslWBW/m+eRohBtJ5s1WeOEKSoI285yIFFlaimIaxxfY9tTrW3dN2lEYyyKwsgEUwJVSe5DFjiOSsv+A37iSaOaSRELbZcclWWVaY8mlCsbOQJCChwe5IBD8ciMuaBz17V+UoE2p4BPT7f0vI2c0e5hSFdqGRXfLyt7J6mCo7k0cnb2ZqoekE86xtBud9LOsjwgqhRiu3nN4vIoKrd5UW4ersDRnq28kiQTom4hLFVBXcK2QyvARuoZ2IyxFWCSbAs6xeE985kmYGfN2BIDxgmyz+r1AFvX7cfGuR63AB9A9eyOhaAHOaa7HzP4tMfTOpyyvFIK8mSL119KuCfpLBXPdR9OJAJ4oXNDdh1AwzmApuApVSoYeYFPrv1KWKR0ABkQLFL2OpomkueNJpVdb6W+4xC7qaBQDkIsVLfcuRYoew0Bm/Ztt653O7DfzGcWfvyumfztJXV+m+RIJH8pxI2POOZJo5eoAGsSTbEgueaoa5JbRYFrkAa92lztI8rWKb9lMZJP8AtBqJv1BSfzJ8wWfvrJD4HTazemU7p3WlCLZvIBgQrm/TzTkKffi9H9x0tgyooLNwXMUBdVUg/U1EKxONDmxZ41UOio0yISx4YOPLjXFWBGWeHpbIAD+Kzx2sC+KXEN089ef4TPwo4gZBJddC0D/1f0WzZeFZPKKwyHahuSxXOZj2tuQqfFCzXbHVT9Ak2YMn4qaUsDeaoQzqAVBFFrKCQD1WSqi+2jHUd2drtWMZyKAAea7t3YC2bljV3+laXurzFovMkLbg3QVVuzfZIxwDf68ck1qs7Y426Ksn4rDHdLM7XqoBE/wmYleRlfyzGIlAGBeT6XYc5Y5IwF1wTolcaKBdKtKO5JJ4AoclmPsLJJ1zrw8N8m4RWgki20skdhw1LgxdaJNg8N9qJ40R8V7re/igNnG8gSMByqkgFsiVDAgqSpW8SCRQPFjS92M7X4fx/fjaObkANdL76ThFvirEqA0otQDykF8EuQaaUj+BTYHFgFmI3qcqpPEmTlhnJJJjmSXGIzUEEhqJpeQI0oUBob4Sn3vmtHu4fLDLlHQVVGOKsoUE19Sn87+daN1AV3ErE2pwduOUBHl2TfYFbquxY/wkGrYiyQtIs181YOY5mvVyavsjW12ZnVD5q0rESARkZcXiUkFqaIIP3vnjV/VIxKVgIbyhSUl5FmjYIC5VsIwt3IeQxU+3OTbzPHIzKAVYAMpbGitgMDR9vSR9l++qOudQUxZqu5zJxxhByyjawGKhgArchvi6uyNMoSx8VR0D1CXTtkZLctkdCtD+HIZdzuEVQQIqQsoIUtYQhKAGKgAEAE1ZNm9V7oNuNs0sjYRRFvLKlVAxAiCxUtrCWtrYliQOBWgO361KfNjjTePLNihx27GQImWclMat2coLJxAv4GnHwr4QnmVDvUaHbx05hkwtmQ+igPoQKPXZGZLWByTh4UjnAnpX23Wznx1sO/8ASO+GGbp/STJJbv6pMOxLOf3cdckM1pY5ILH40rR9Vjmn87qjSXRKbdYnplB7divl3RK5EuayIACaEdY69HLuZQkA3CGW0kUvE0jFmZcB6s8CwCvx2BoAA6J+Idk1yPuA5O2jNJJIrKczYthyU9Kk5ML4HzZTbe7QB+Puqud4Q8Rx3Pz3/KP7b9qwm3HlbaAFQDZkkCEsATgoVXXLEMeW9ua0bm8T7Xcw4yxT4OO3lOexBDBkscEAhgb4BHtpH2Wx2zgK7RSSCuQyhhx2XFuF5sKtLz21Tvtz+HnHlB3Bjt1v0i2EaMzG8RdjgEk12F6MdBobrJ2S9s/iP8NjdyjfiPpo/CfittuDOkLBikgUPwcGQMFVhJTMMXBJJHY86Xj12OVG8pGmWjdABa+k8tzVkC6rnVU/U9ywmVZBEs2Gaxg2cbH1nkErwSoB9K/Fa+9H8GzTxs8IRVU4ckqXx5IReUFEjluMr+L0KM0gFse69LBhyYrLyPVB6df5QHaRNIkRssyqTI2TE81GgJyQ2FU8ewX3u9MO12vmNggWzRfjiv8AF8j2r3uuLJGXy8f3USFWypswV/eEE07EXkaPJu64v2N9ESSOJVeNVegXxcNbX9wOw5+ByBfc5tYZ363ih2Q82UzCgMELtTjdu7X2WnqXWF2ixoql2kY1bVZ7u7MFPJZh2HJb2A4AP09d1uVKq0bsWMid7xH1oaFrQYGwCLHYNya6vsfNCsrYvHZU9wbAtGH8ppfuCoI7aC+Fo924LbgCPy5eAHIfIJzeICmMl8gCfp454bWmSQ1h1cJTibuGnlU9W6Y22ZGQHEmwT2+kKOPcVY+Pz4BMbXdrKobnjg2CKPyLANfB47ar8T9aRkEWTkLI4OZFg8Ngotf3agCuex+2snSnIBH355P/ACblT+taSyDb+V6BhvlWDeJAxvy4wR6DKWI+3Cnhe4qgeCdGdhvUDAmXJiPpjVmQ/kSDXHsCP/fVH4MMLZscebHt7nn4/PQ/dqVnZC6espkrFgCODRIJBsCqNfVVCwzVjYZXgNcW+VfchD5I0sJO47K7rO4/ECRFd4wwXB3KNEBfrLRgmyewLAVxRUg3ao3MREAnyUrk7MkbBqASyhGSyMQPUrYkKTWV3mfrXlyumMav6FslmajCyGUkYCQY9w60CzGxrdtl9T19KYxA+/oWv/UzD8wdNZHGCAgEnpZNlLYWCWZvbnbZCN1JLDIs4ETGINQKyKDY7kLJ34HIr499afD28m26SSxRxM4JIDh7Yqigiw1exANd9eeuRKwZXFqI7APYsWxBr3x9vgvfetVdDOHmSSEJHbEknvizW9WapRV8E124BIIyJNN3unH+PHoO2xI+gKYth1g7mR5w6YtiHQRsDkFFHMuR9JA4scexvU0L6QwVYFSgAiA4kV9EhI44NEi/udfNPwNl5Zx3WzzdAuo+I3hZ2j9BMdlnjyZQpIuiQFj/AIuMixHC3oh5ugnWugLuZAziMgAqLU2oIPwfVybF0B/i1WaFsrNDhY7KkMmh2pRfEm8VcfxLRtKWL8wMMsQEYjyioVgF7ni15JOt+0jJgYguXmoSZYWpX0sfQqgkYkCu5C9tD38MRX6cQORiyllFgA16gRdXd8WR762dM6d5PAlkZeRi2Nd+Oyjkc2fe7OqQwmPbp9kZl5cUwGhtH7+fvtUdb8Uwwr5M6SSvICxiVcuGYsFysDjgcXWOgWy8UxeYsarPGVOSrOUNE3yFoMzckgFq/M0NOgm1k3HTYJGLSQxux7syKSf1IvWr4tSFjnDP535V26eOBfP3ErUoPLkcX3CooC5HtwCT2ur0rdC8dpLJhzFm5JOS5MWIVQtigFUID9gTfFE//sXbd/w8P/DT/wCNfG6FtSKO3h/4af8AxoZmI5tkusnqin5rHU0MoDovXU+t7bYq0kj5yEUqly0jfA5PpW+fYe/J0t9K/aDlG+WzlkysyMnqDWKNjHgVSgXwP9WODom2Q2kESn5CLf8AUjW8S6tDi+GS4myeqpPmCUBobQHRJLeMEchf7dGo4oRozf8Anu79rIJ+bIB07dH3qNEDEjooug6sp+SfVybJPNmzevvnn5Ovnm63ZE1nAQ8s7pBTifmr9rNLDuDPC62aDK4JUgAirVgaNg83RXjuwOPxLuOo9QQxy7mPbxn/ALKBGYN8ZyMQWH2AA+x1b5up52rFgKqJnAUEseH+l7vbSjcQbsyOSVyMPmDjkgDzMqIDDsARdXQOtjHcNNJuN5K8zyGPy4wAnHODqisVDKS1A8gZMaJ0QjgkUKo3M+KXip8shb9gTHYAHA+BrFufC+3lIMoeUgUM5JDQ+AAQB+g1gYnHbgJhHlws9fdzvfVX3WWbYTqpLCJ8ltlBUkG1LVZAYkqCK+SL7HUih3OMn4SeF49wscbl1yYfXSLIKyxUiy3qH2rV/wD9H7Kv/t0/q/8A/bV228NbWP6IQp+Qzg/1yvVnRE8bLOPMb/2Ant0IQKbwruiQ0m7YBSw9FLRWuwBon3HN8V341crdW2kbbTZ7i4S7HzDgrhqBcBiSVHvY+/bnRw9F25q4w1cgMXYDm+xY+/OtqhR2A9/b55P9T3+dRsNDdVmyw82y/ibXNn/ZtvnJZ3jLE2cpGJJPc3iefvejvT/DnVVUL+NCKBQGTPQHYfTpv83U83WnhgIYzuPKAf7E6lVf7RH/AAhf9avQmXZrtZJFHUt35xouEjdyeOLF1dHg376dfN1987UMYIorjZnNNhcx/wBtIn1TyuQcQskeDi2BZmOVD+I98i1E+2ic3VI4lHleZLYX93G2TAckkuoKo1GgBfN3xp5Zwe4v89fVkrgcD7caxOMLRQzjVV9UgN4sm8som23NEUzFnN/PAWgTyMhzz886NdM6nIsJ8vbzyyP6cadFVSSWbOTiyCVULdDuTembz9fPO104zSqDMcAsHTvEm3QupliDSufMJyJrMkhSsZDriQotuGDfrcOrbeO0g3EASyQjiQY3yQKX6bsgVxZ+2tXnn5Op55+TrOTCa87lbx+knMaGhvCDeJevwKiku88gIryI3CRrkGa7+q8QOWPtQWrNvQepbCWFBNuFsi2hmZUUEkkgqVXIAn3LD30U88/J18Muq/4LaoFaD0q/gtFIR0Lo+xg3TttpFdnvDCQOqg8lKHYiv4u47e+posGA7Cr7176+aLYwtFJbLKHuLgKX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470025"/>
            <a:ext cx="4219575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5369" name="AutoShape 9" descr="data:image/jpeg;base64,/9j/4AAQSkZJRgABAQAAAQABAAD/2wCEAAkGBxQTEhUUEhQWFRUXGBgYFxYVGBYXFhQYGBcaGBcUFxcYHCggGB4lHhUXITEhJSkrLi8xFx8zODMsNygtLisBCgoKDg0OGxAQGywkICYsLC0sLCwsLCwsMCwsLCwsLDQvLCwsLCwsLiwsLCwsLywsLCwsLCwsLCwsLCwsLCwsLP/AABEIALcBEwMBIgACEQEDEQH/xAAcAAACAgMBAQAAAAAAAAAAAAAEBQMGAAIHAQj/xABBEAACAQIEBAQEAwcCBQMFAAABAhEAAwQSITEFQVFhBhMicTKBkaFSsfAHFCNCYsHRcuEzQ4Ki8VNzgxY0Y6PD/8QAGgEAAgMBAQAAAAAAAAAAAAAAAwQBAgUABv/EADERAAICAQMCBAUCBgMAAAAAAAECAAMRBBIhMUETIlFhBXGBkfChsRQVIzLB0UJi4f/aAAwDAQACEQMRAD8ArnG+IPib9285JLMcoaPSknImmggch9zJpPi7JUg7dx196nw+KOzyR15iintgiJkH9a1hlyGyZuipQeJ7Z49cuZEvNmyqttTscq5sgaNDGYgHeN5qDDN515FYSmZZHIhT/vXlvh6ydToQRG5HMUXYw/lZnUHNoBpMa7943+VQXXdnvOWvA4jFfDfm52VgCCQDspj4vvp/0naqwQbdxTuOR1FWHE8YbKLdkFFUghyfWSplW7GdfehFsqVIcyOZJ27z1oljopwvSVVnIJfqYbhX2zakkD21o9+IhPiRzHOAR7yG0pZgrB8tCf6deonQ/MQabW066AczsPf71mWbc4IzFWXBwYOviNQdEaP9Qn6RRR8Q3FuJdwzFuRQj1AgzqByg77aHpQ1rHWUb0AkT60hTbbuA2oPcVYEvKBKRBEwBpB9tt6GxSohgsoBtl24F4sF1f41p7JULndgTaDFQxGcfDE7mB3rk3F+HWm4xiQCj2Qwv5Jb+KrlGuWwVBAlmua7bdasmF8XPhkKFMgZyRcUBp0A1k6NAHLY8taFw+Ht4rGF2xSKLmHJzuTmHlXPVAbnFwaTsK2F1bugXGTjPtmVQbH3dB7SveLEF/FXL2XIHy+iZgKipEiOS8tqB8S8RuX7nmXLVpCVAi0CAcuitBJMxA6aU48RHDC4RhFuuACGe6QqltIZQFkiM0gxMjaNUN8s+pjTT6a/3oe9wcMQfWPWByg9uAO+IqYGpAimInbWY3k7dojfvUhXpVq8N+DzjEY2XUXEAz27hIDAzDo6gxtBBGnXWAQEngRNwUbDcYi/gfG1wrXFawLmHufFohv2tNg0DzF7aHn7gefnUquV1IzSNjlMZl6c59zViseGFtgXL75sty4GsWQ7XSLTsjEsIFtSyN6zy2nalGP8ADWJto2JSw1uyxzS7LlIY+nQkMTqBmA16Vcgtww5EPp7FUn0P5xIzYF5SH0YDQz+c7ikzYQgkEait7PEzJ9BDDRtjG+m/ast4wsdQRIIBMaHlQ1Sxcy9grc+UyfhOIazdS4oBa2yuA0w2UggGPaug8a4lYvql7DkDOZuWm0dGG5A2KzMwfsTHM7OIct8OblEgfQ8qZX7F1HtsqkHeDER9YPMaTtUWpuG1sQ2nAFgOTidR/ZxxAzesj4RDop5EyHy9tFMcjPWrBxrwvh8YjC5bAdgf4i+lwYgEkfF7GuWXOJWESbllyQWbNbLi56uQBOQAbTH50fY8TXlRAl+4yQGa25Z//ja76GMaSFUDcS1GqsCVgWSt2lZ7y1JIPyP7+/vL/hcGmJwinF3GtX7Qey91LhtEG25QtoQsNlDQRBkdqpt7gK3Li2cPjEvNJCqy3QOpOYKy8vinpSnxfxm3iGTyraW1VBIUZP4jCX1IkwdAe3ekmExrqZDMmmhV2U+2ZSDVbrUfjGY/otBetZYNgnnBA4/PbEsWA4xicBdZFfKQxDo3qQlTG3LbcEHauweHeLLibK3AyZiBnVGByHoRuPY1w7h+Ge6xRQzs2vpbOddSdDJ1OuvOnL+FMbh7ZvhSoUScrxdVebEA6DtJOm1V09zoTgEiB12jqYAMwV/3nVbnCgcYmIAGlp0JgSSWQrynQBx8+9Nis1zXwx4xxIYWsQvmawZ9F9R/o/5hGmmjRtNdGw99XUFTIP6gjke1aVVq2DKzB1FT1NteTCtWFbV5NGgJqWqqcYxfl8SwjnZrGKtfPNh7oH0tP9KtjCqJ+0X0W7V+CfIvIxj8DhrLnXkBdn5VBPEjvHFzjQnesrm2MxLq5BLA9ACRqJEHnod6yg+P/wBTD/w3/dZSLjozekZeZ6Dp/wCKIW4I325Unw2fnqdRp201H96LsGT6gwjlG/0rMeubO/I6Q5NNRvzqdMR1n60I10Rp9OnyqRXkUsy+skHE2ujNt89KguWjB5ij0w5GvLn2qDGLEEQRz/2rlbnAhKEWxwG4jDgzfwwSdIUgERkAI3M9AKa4ScUz2rau1vKJKgmWDSrCBy9X1NI8NifMyWmAypoI0LDNOVo3AJMe8chXaPAWAW3hlcFSbgDShBUL/KoI6az3J6VavTG23j7+kV11Zozmci4rwG/h9blt8p2bKQrdtdj2NH2MbdFhMthzoRmJWAQTHpUknQdq7jdtBgVYAqdCDqCOYIrl1rhZtu1pQW/iOVXcgkxlHbQmo+IafwlHG789opU4sGCOkpWO4ncYZXAj8JUDbbuDSazizbuo8wIuLr/Uhj/uVfpV08ZlgptLBNs+sgeosR6kB/Cug9wx6VQ75ldfxKfb1CfsTVtOBjBGPUS7IcZxHWAxyXCPMnTcCAY5xPPvR/DsRhlw1+zdDeZcKlbwGZVysGyso9QBIIJEnUaaUqHDgDmRo/XOrLwLh+Au5VxN67ZfQEfw/LY9VuZTlU/1ARO53q1WN3kx9YUWFOeex49oDwLwycRiLdqYVpOcer0gFswI0P5VavB/CLuB4kLF0/8AEtXAlxQSj7NInQEZTIMx3kEtcTwbBYO/hLWHt5br3AS3mXAfLIIYlgdZIAC6SR2qyeKOEfvNoIreXdQ57V0SDbYAiZGsEMQexncCn69OBznkGC1upOocORjI/DAeAYnDOcZhVuIxS84uLmliLiqzFjuwzO6k9QRyquftOvtee3hbeiIvmvy1PptrHQDMduY6VRUwH7s+c3h5yuSLlpgwJBzZsxEsZ/Ro7xR4j8y951nS41q2jlgN1BllEmN9AdooVup8VGRODG6fhro4fORg8+hlY43wdrf8Qn1CPSd2XoPp+tKntcCz4Zb1ts2ZgIiMo9QI95AFPfBPC8Pi784vFZXLQLRkNd0kRdJhdZ9I105VeOIcMt8LvtfW2pwF+ExCRIwrn0i+o5W20DDloe1QlFrVjzDMFqSmnbaMk9//ACchTg13zltZGJJEBRJI3JA56SflV54L4WT94S2zHI55dwTIPKY/Kug8C4WiYy9cWCPKti2QZBS4Sx15/AsGfzqLF4W2Tcyulq9h7iBLhgghgrrbdQQT6WyRvoDziqfw9zqr8ZB5HrIbXbPKnGR198QV/wBmeFkHPe9sya/PJXPfEj2xee3YXKiHIJJJcqSC5PUkHblFdwGJ5hHI9gv2Yg18+8bRkxF5W0IdxB3+I7naiaylQBtEc+D3vbY3isTgcZM0XACTnLK08hI15HprzqLEYfLpv3/8UTaxxMKXBbroSR1/XWvLjbyNe1ZuXB5mo+q3f2mbrwS8FDrbLrCsr2xIIY+iPxGdCBsdDFPeBeM7+HZc1z94tMCbttgB5csZVD7QYHp1jTekmH4rdS21pHItMczIQjKTtMMDHyihMNiEDDz7JuJOuRjbcdYI9P1HzFN1uAfKcH3itlotBF6gjtgc/r/gzu+IwGGx9lLhUXFdQyPEMAdRr/Y6dqU/u2KwU+U3noSALV1iGj8Nu60wddFcxsA3ID+E8ZaVAcFfa/ZGj4e7rftxHqtjQwBusEHcGZDXN7YdSCAQRBB1BHcVrKqt5u/tPMuxQleo9D+cfSC8K4xbvghZDr8dtwVuWyeTKfsRoeRNDeLcXetYZ7tgjOmVjmEgqGGeRPSajbAk3MrHK6ybF4auE0zWnJ+ODuDoQV/mBajblvzrb2rwElSrgbEMCMyzyOvsQek1Y5Kkd4MFQwPaI+BeOcPeCrdPlXTpDTkJ/pfbXkDB5VD40wa43C3rVl1chlzKj/EUYM1lip9OYAr2JrmfFOGvZu3LLboxE7SN1b5gg/OmPh3jDYRpUZg0B1OxAPXkRJisxfiBU7LB8zNm34WpXxKT7gQpPDVgAeSbqWyAyKt64oCsMw0zab1lDcQxGGNxybN9pYkFSoGU6qsTyBC/Ksprx6/b7xP+Cf3lBwxAkaTJ050Rl50diOGLZ0BmHZS0ySYBJJ661rh7BuMEQF2/CvxNqB6RudxWaWDHyzYcIlY557yGzhy3v16dBUkQ+uw0PvyNWm7whcPhwLjKLpYOwzLI5BN9SAeXMmk2NsjcCdCCOvb33IqloKMA3cRNPOMgTQ8UEAEAgqDvqszoetD3Mr22ySSOREb6x+f0oM2yCdIIOoO496d+G8KuW+94EWQgWV+IuzAoq/1aMflUrWu7jiPUbQue4x+8WcOveW0sCUkZlEAn1DY/y7ESNprpvhC0+EcNaY3cFe1iPXYc6B2UbjTKxA6MYAJqh28ErBRqS+8j7DrXQvAtr0tZWfQob7wR+VE02oXxgnrK/FjurJ+8vtu6DVWwt5rSPeW29y/iLjeVb55ZMFp0RQBmJMaFRuQKfWLLLTAoCK2CoYgntPNI+3IlDw3glmlsReXMxlyoEknU9ANeg51SP2qcMwllLaYR0zr5nnIrZmn0w7xswYRGm+2ldTx/gjA3Zz4a2J3KA2yffIRO1cu8Ufs9xGHJNpTfsdVH8RQfxoPfcdJgUo1AryVXr36zU0zpe2LLMHHAwAPvmIGxUWs0SPTt0JA0+tQuwiQZU0NaLtYVQCQvxGCRKErE/KahVo2pA1YP1mzTohbWGU8y7+FLl3EY7CZjmyKig7nJZlhm315Ud+07xw2e7g7OglUuODq0CTbUchLEE84jrVX8NeI3whuNbALshRS2vl5iD5gHMjKRFIeIKVm405nJ9R1knUmeu/1pmuzau3PJMC+kLWixxhVHHz6mQ/vBOvTSpbzkkdlAHyrXhFwEhMus/wBpNG3MHDLroevL9f2oTMFOI/VerEAnmBZte9dx/ZtxwY7CNZvw7WwLbhtfMtspClgd5AKmd471RONeGsNeRL2Dv2LTlAbuHu3QuRuZVm78j2jpTj9n/hrHYa8mJXymsuIcJdDF0OxWPSSDqNevWm6cq3HImTrrqNRQecMOmev4Y0wHCE4TiMtxrhwV8qiXTduD92uahbV4KwU22khXI0Oh3mrzg+C4e3ca7bsWkuN8Tqihm92Ak163lYm29tgHQgq6Op1B0KsjAET3qtYPFvwx1sYhi+DYhcPiGMmwSYXD4hvw8kuH2OsU7jE871lzy1QPH3hdL+JwpEIbtwpdYKMzAJmBzdQtsgcjInaugChcVgw7W2J1tsWHclGT8nqLEDjEJTaa23D0P7TiXHcULYfBWSfIt3m+LV3dDlZmMCBIMKAPnScMx0MEdx+X+KeXPDt/EcQxNq0sgX7hZzORAzsy5j1g7c/vVp8Z+Csti2+HljZQI43Z1EnzABzBJkDke1Y70WNlvSaq3JUVXPWUGydvSNOwI+YIgjsZp7wm9hSYxGGBBOrWnuIfmhfL9MtLOC3UFxfN/wCGT640OU6FgRzG/OY76XXiXgK58WHuK4MEZ/SY9xIb7UrWlpyUGcduv6Q1r1ggWEj3lj4VwDh9xFexZtH8NxQRdU/+7/xFYe81ZVECuTcKs4/BXRcbDXSv86pDKw75Jg85j866ZwjitvEWlu2mDK3tKnmrAbEdK3NNYXXDLg+kydVSUOQ24eucyTH3UUBrjqgBBzMQoHaT1Ej50jxXjDCLcVRczGcpZQSoB6tsRMbTtVkuWwwIIBB0IOoI6EVX+LeE8PcBZVW0/wCJQI/6l2O1XuNoGa8fWCp8PP8AUz9JW/F/EcNfLDJdFy2WUOAArRurAmYnnEjlvrS7tqJjp8/f9f2plxQi2xto1m+B/wAxUKMCNcpOzA9Zb5VTVxbi+fJOpOoBzJPM+oae9YNyPbYScZno9My0IAM8x3nA3YTWULedyxPmAdoA+1eVQKPWO+IfSI8Xdy53gQZcgHTMeQ+1dR8GcSsYbhlo3fLW5fFxmDkDMucrLnU5QAFjUnkN65VfsFisEQDJ7xsIipnvloLMSYj2AJ9I6DUn5nrWilgQZ6mLWaRdS+1T5RLh4l4lhbqFLbMerWrNm0o1mELrnX3k7nWluCsFkyq6HUKqC6j3hMKMygerU7ie9KbKAn065tACNdeQnnPSvcTY8v4rbqw5kMpBHPX3H1oTv4nDCHGhFQ8p+/P+pJjsM9q4VuqVYRIbfYR/asGJYCJOWZiTE7ExtMaT2pXYxxLS5JOup5zRkkCSNKGyEGL2UMDvWWzw7xmxYfzHsG82ygsAFnQ6ZTmOu9Wnw3x7CjGo1oNaN7Nbey/wq5hluK2wByFYPNl0Fc24Zh3uMFtyWbVVG7QJ9PUxyptgsN5hK3V2/ECCNdQen+2xqEt8LnHA9pWymu9SWJDY55+3E74KixWJW2pZzCiJPuQB9yKo/AvENyyi22/iKogF2OcCeb65tNp6b0w8VcUW5hkynS4deoy65DH9RX6d60F+I0tWzqeQOneYJ0brYEPc9ZbhQPFuI27Fprl1wigbnqdgBzJPKgeC8ZD4dnuHKbchyYAgCQ/TUfea4r4u8XXMdclxltLJt2/w/wBTHm8fTUDqTnUr4Yde/SG0fw577Sh4A6mLxx++lp8KrlbTkXHUGczlFW76vwl0L5Rp6zvSsk/rnR2F4O10PeZvLtWbeYsf5i5ItIgPx5mtsOUZSZ0oINPY/wBuo60k+ThjPUaRq6y1ajgHr6n5+v8Aie22iaG4hfJCrrAmBR+MwrWxbLf8xFuL/pJYa95U0K1oMyljA/P/AAN9aqnDZMPqsNQdp/Myfh/BsStgYtbLtaDQHAkHLOfQagAKQWIjQ601a6rQQZG49iOn63q7L4KuraLtfK2bVtmlc4mASVtqSNDr6jAMiA0zVBFtk00j2iq6kdMjBnmhaH6Hp3ELwmFLsB6ZOwZlVR3LMQB7zXefDdxThrSrdS9kRVLowYEqADqDXz9bukbmPemnDuK3LTB7bZGEeoafI8iD0NU095pbkZgrqTaODPoACocbg0uo1u4odGBVlYSrA7gg1XPCfjG3igEuFbd8fyTo/wDUhO/PTcferUK2kdXGVmW6FDgymYDEvw26mGxDFsJcIXDX3Mmyx2wt5juPwOd4ynWKuRofiOAt37b2ryB7bjKytqCDVIucffhFy3h8YXuYRzFjFGWezG9nEfigbONSNwYJFukr1lv4JwtbCEDVmZrlxubu7FmOvKTAHIACmBFR4bEpcVXtsrqwlWUgqwOxBGhFS104nPWc48f+EwqNicOIC+q7bA0j+a4sbRuR8/e2+DbpbBYctqfLX8oE/KKcXEBBBEg6EdR0pP4Uwhs2msHazcdU0j+Gx8y2O8K4Wf6TQUpVLCw7xhry9IRux4+UbXbgXU6DrB09+lLrWAUXfOssBn/4oBlLukBtNA4germNDOhE3FUvxNhkBG6us5v+qdNO3zFUbiXEcVbusSi55J0hGUHqQwLdjqPzojEDrBKCekv2LuuB/DQOf6myj5mCftVO8U8M4jfWJtZP/RtMRm7uXjNttoO1RcO8XYoaXLHmKIlwyCBOpMMeUnUcokb1GeK2mvsbd4o5dRnhwLotOdCSMuWSZAOuukbjs2uMZh6S9TbgBn7yvDwjjHGU2XXMIJLIFXfnP5A0gxGBSwzJbKtl0LqZV46ExI3HyrqPj3joSyLdpgTdmSCDCDfUczMe2auaXiI27+3T9e1YmqVKm8NM+82dNdZd/UcAenEUumpmsohlgkEGedZQtxjO6LsnaoWtAHTbp3rfFXWAkUZZFt0E5lMagxHy0phc9YCvUtU2RFpOY6acv96acQ4ndxJhyXYotq0oE650MBerZSSdT9oHbBqFZxdBK6FTEmdiD+tq34dxK5ZJaycrnTPALAc8pO09d9KIDtPtDajVixlYDp+8ZcJ/Z5jr5H8Hy1Meq6QsD/SJY+0U38X+EVwFqx6y4bMHJ0UPoQFH8oIzaTyr3wVj8Xdv5mxN4Wl1eWJzk7IM0gdZG1dA8T8Nu4ywbCWkyMAS9xyGVhsygKSSOpI+dHCpYhA6xJ/iV3jrvI29wJxzh1osDkJVrRV0I0YeoBSvcMQfnXW+EeIrWJw2TF+i78LwDqRBFxcoMcjr+Vc0Wx5N9rDDLdQhSrbnoQT8QIgyOtObNsjUHXb/AH396z31L0EjHXsYxqaUuAP2Mb4iwoYqrhxycSNO4I07jah7l4/Cfh3HQnbTvBOn50NcdoGo+lQXb/Ime2X776e9ZIGWyOB6QiVHAzzLV4XwFvE4a/bva2nyKYMGV9Wh5HVfrTPDeGOHYeCmHtyNmebh+rk1QsFxi8i+UrBUljIBkkkmWYNJOwG2igVFxDiFxbTXGcwkc2OZiQFWJJEkgAnTqRW9RqVRFrUZMSu01u5mLbVJgX7Q+Km5fdVb+GbhKgaCLSiyBp0dL5/+Q1VcJhXuutq2pZmMKB1POeUCTPQE8qeY3wzi2xKYcqr3smYgMpyhnJZ7hGiy1wtzMGuq+D/AlvBgsT5l5hDXCIyjmqDkO+5prYzvmPfxlOl0ipwTjp/uU7xj4RuphEYEXlw1v4gAt0Wx6mXKIW6ASxB9LAT8Zqo8H4Qz4rDWmRkW8yMCwPrtkB8wIgEZehr6LFsKKquK8O2VxFmVy2vMNyxl08m9qz2x0S4AWy7Bkb8QFMNVzkdZkaf4k6KUfkc/Qn/2WbF2Fu23tkiHUqfYiP71yLw34cfE3iMsWrb5btw6fDuidWP2mTym4eJbNy0RcssRlOoB3+VN/BixYACZF1IEdTJJ9yTVLKlucbh0i1dpqQ47zkfF+DNYutbYfCY7HmCOxBH1pjb4bdw6pjMKc1ltwRmCEGHs3V2KyDB0nTYwa6F438OHEpntR5qiI/8AUXfLPIgzB7mlv7M82XEWnGgZdG6kMrAg7aKNKTGmZbtnr0MZNwarf6dRGXhPiOFxllwlq3bYGL1oKAQ3JtAJHMN26irUo0qg8Y8OnBYgY/CAhF/+4sLzs7ubY5xAOXtp0N7suGAI1BAIPUHY1q1ZAw3WIWhc7kPB/T2m9KPFWBa7hnFsTdTLdtCYm7aYOik9GK5T2Y03rDRIKU/B+H0ZExXDL7YUXVW6EAz4W4HAaXw5Iykg72yh11mik4zjbWmJwfmj/wBTBurg9zZulXX2BeiOBnyb1/CnYMb9rfW3eYllH+m7nEcla3RHEUxDmLVxLIn4inmuw7AkKv8A3fKq9OkkdeYAnjvBBst28cO/4MVbuYdv/wBqgH3BineCx1q6M1q4lwHnbZXH1UmuZ/tJZra2beIfz2bObbi2LZSCmYMQ8GQRpl5DWqOcBhyA2VS5kkwqRE6BhrJHQ8jpGtKvqtjbSI/V8PaxAwPWfRFrEo05WVo0OUgx2MbUFxrFYe2k4jJlmFDDMzMdlRYlmOwA1NcV8OYW499VsYm5YOaGPn6KoOpHmFs2mwE1Y/DfA8bZxV+5d867dZoTEBMPeV7fIq9y4vlk8xpy6USq7xBkCCv0pobDGRYmyt255iQgYx5a6KBoIj2G5G81Hi7DFs1s5bw0Ktol5RtOvpccmkGNJ0EQ44vZxT2GXM5JIEK5IYZtUUkTB1Uf3ojjfD7qYY3sly26MhGlwjy/UH/0CWQ+qDCmguOCZdeMQDjN7Ncj8KgHaAQTOqyGEz6hExtUeEwmcSYCyMxYlQATsWAMTtsd+1BLxJWbNeOYtGYj2Akx7U0F9HU2rggfEjL0GisR1GbKeXq+YzBUbbC/b95qG0IgQdcfaL8bfF25cuBcod3aASQJY7EgE/QVlRJYZRBGoJGh0Ou496yqM75MGAo4BirgS2rx8u5KvurT8WuqwdNo94NeNaWTkbMvIxE9T7UpsKTcBQZYM6Tp8zr86bIBHKBp7dtKLauDkfaDrZj/AHSJLQJ714hg6iffY9jFSWxOtTYfCm6wW36mPIEfXWq85xDHGMzon7NFt350Cm3E2xtr/P3BrpyoAIrhXhe7dwONsPcRkV28syCAyMQrEfiglTp0Fd2rU0WNp9ZkaoYf2lL8X+HrV7HYC66gw7q+nxBLbXUzEcla3Oumsc6rviDjlu4xWyq5PxQM1zXeeSzFNP2jcVa8v7rgg92+Jzm1r5SkZWVjEAsGIiQQCfY0U4C/aOW6FRjrBYM3T+WQJpbX5YYX6zU0KKUDWt06DP64hxcnfSf18qneEBEctesb69aY8D4YJVnGbaAdBO4Ec9OXalHF1Iv3FaZBP0IkfYj61jvpWVQTNCm9LXKJ2k2DwedSqiSATG59O8dTSTE31KgnKfUhhoaYdTDDmNKu/wCzDAs9x7/8iSg/qc6n6A/9wp54q8HYW+VYpkdrijPb9J1mSV+EmOZHKtDTaBigszzmK366uu1qn5HtGfhvD2XH74iAXMQiNcYEmSFiBOwER8qdt2qm8BJ4fcGDd/NtHM9to9dlSwGW6APhLFjn7mQANLkx0035VtJgjEwbhh+Dkdvl2g4ljrpUPE7CXUNktlY+pSIzKykMlxQdyrBW+QpNxq/xJFJsph3iZy584GkQGIB58+XOueYzj9+9peuFxM5WVIBB0IAUQdxI1FLX6laeoMLTpWs5BE6TgrJv6uAGRil1BsrgAmP6SCGHZlp/aAAgcuVcl4H4pu4a9nuFrlpwiXMxLFFBOW4pMsxAYyDJIjX00uxuNa5euXldwbjEyrFTln0ISpEwoUf9IoP8fUqBwIYaGxmwTxO2k0l4ZhfLxeJAEC4LV2erHOjj6qD/ANVclxOMusApdyg/lJ0Y8y+vrblLSeW1NeEcfxFgjyzmH4HBbfksarJjQadqr/M6iwyJx0Nig8zr7LNB8HwptJ5Z1VCQh/8Ax7op/wBIOXvlB51rwbF3biTesmw34S6vPcFdvYgGmFag55iB44mVHcuxUGMxWUUjxPFxMVBaRIfGeKFlUxq/FhjLxEvYchb9v6ZbgHNrK1Jw3j64pQ2EYOh1N1lbKusZMpgs+mokZdzuAV3GlTE2LthzAuKVnmp3Vh3DAH5VpwriBW2tplVHtKqFU+CIhGt7EKYIAIkEMOWtc8ywHGY5xfA7OIAGKzX8plc5yhZ6LbCjtqCY5mkfi3wbh/3ZjhrCo6+qLYILAAyAuxOs7SY60wxHH7dq2blxoVdzvzgAAbntSjwt4iOIa/fJIlwltD/y7aLmGg0li5JI3gDYCKWBH8h6mHoa5B4g6A/Scl8zuG21MyNpjWOonb7Q04TxS9YYPh3yNvA2cSNCPhf2MfXWrJ438NrcLX8OIckm5aG1w83Xo3Uc9996t4awa3TcS5OTJo3NHzDKw+Ugg71ntUyvPUrqKb9ObOw6gzpHgXxDYv3MQ7QuKvXAWU/hRFREtzyAWSu8k7gTRHivxC1tXtqLLhkZT/Em4Mylf+Fl6nqflVX4EUuu+FxiBriANavrpcZP/c3JB2meYO2snFfDlwtn8wPoWe6xVIjXM6jUsRMxMkTzph7LfD8omH4On8fzcDsOv2P4ZSHwrfCgY9Bud+ZHyqY4e4EkkjKdAZkHYx0ooBc0RIEE7qT2zRpz1oPHYy4ohmzxGpgkQOR+v1ikqnDDB6zTbTsrb16QyzxhgoBUkjmGInvHKspWmJciUkLygwPpXlHxKEV5/sH3Mm4bgLjwMpROZMif8/Ko7ts27jLtH0I5fLary6iq54owRyi6uhX0t3UnQ/In70pWzs3PAiilbbNp4nmCQHLK6SvpbWRmAIkDUb/arvwThVqCTbSJ+HKNPtVO4LhGvYcahdWgxvGo56a1Y+H8RYWwTo3wsDyYaMP11FCa7wWyfWV1FR/tHbiWfGeU6qHUTbZXQ81ZWBBH0qDFeK39SgmCCMy/EsiMwnmN6rOK4sx6UG+OYjQfOjDW8eWK+B6y14XxHas2hasILagQAPzJ3J71Xr83LvmMdeVBYdidtTT7hNoMfVv3qtVll7ebpObCcjrHeEw4a3lcSkaz1Gog8iDBB5RVB8VWbtvEjOxuZVi27fGycg5EZiNR1+1dDx+PtooDNlH3PsBvSHj3EcJcsoIa40zCnI6CCJLFWG8ekc/9NPX7NuNwzLaSy1H3KDGvgLxXYW0mGdPJK7MWzI5JlmLQCpJJ3071cOKt68MOt7/+F4j7gVxO2AB+R500wniPEWQgHrVGDIH0CEKyGNJIy3DptIHehab4hzsfp2MJdoWY716wix4jNvG3sXcGc+sIgMA/yIpOsKF1JG5G2tPMI3FsYudWGHQ7SPLB/wBPpZ47mqdw695d+3duLIS4rkQMsTJygabEkCd4rt+BxSXEV0YMrAEEGZBEir6MeLnLd+glNWPBIwvbqeekq/BfC10ktxC7+8EaIhZmtAb5ipADE9CNI+nnjnjosILVvL5rDQwP4SbZgOpiB7E8qsXGOKph7edzzhVGrO0SFUcz/g1y25wrGYi81y5YuZnadRlEQIHqiIEDXp1ourY117awST9ZTTJ4z77CAB9IoFvNJPf78zU9u2NJ2OxG4PSmvF+EnD5Fcg3CuZsvwgEwoE7n0mT/AOSttj0x00+mleds3ISrTZrIddy9J55R56/nR3D+JeQykIhYGRnTMQfzHPWorT8jvG8VPcQRtIP1FDR2DZH6TnCnhxxOg8A8S274g+i5E5SdG6lDzH3H3phiuIqo3rj2KXKJUkayNSCDsIjXetP/AKld/SWOYbzzGnqBGnOvQaTXGxcP1mXqfhxUeJX0/aXbjPHBrBqvPxIE96r9zHk70P8AvhB5fOdaO94XrKabQPePIRn0lqXHGlvHLrG0zBoIG/YkT9CAw/00vs8TAMMpHcaj3ou5dS7acAyCpB6iRzB2qRcrjgy50l2ncM68Z+YijjnEHvLaDclkgbFiSs/QA/OmHg6+Ut3OQLCPcDX81pBcugpbgn4FLToc0S0RyqG+8xmOgEAbR7UmtpV8mbb6IWVbF4B5l7v41uenvSa2QjvlgZob+x++vzpJhMc6+kEkdOQ6RTDCuxOZiDuACo7f4H3oxsDkTNOnfTBgehEIvYmLlu5/MhI9w4KkfUg0bieOF0KDcxzI2M8valOLbNyA227Gf7falt6Qd4136d6tuypHrFcDKk9v9wphqxmNJPSNvrpQWIuFtAcyyY1GgMf7VHjeI+kqsyZBJjbtXq3Fy28sHTWQYmIII/W1KLWVXJE2K9SGtCKeMczEsLGn5j/NZUef9TWVODNDwl9JdEvid6JxKB1I5EEHvNA3cMRQrYpl0nSkV1Oek8wPKQYdwA5MOinQgEn5kn+9Q4q5qxGkxPcgRPvAA+Q6VFaxE1s4negu7M3Ma3BiW9YALjE6CjTjPTGUVuhUDlQl4a9qfqqyOIra2I0wOiyQdegJ/KisNeuj4EImdTuO8VBwrEiINMku60+tPlwDiKi4A5K5+cV3g5YkmSd80yNor1MJm056bc/YD505Z5rUYojQafas/UaLYC5fj5cx+vXGwhFXmAeQFkQB7795obE2vRmInVYHQTt77/ajLgDSPmZPKY6/qO9RYkSpE9fy+9ZCtgzUVcQHJBjl+VEYe49qXssyc2KEg7/zRy99KmdARHy9/wBbVrZuFTuZXURvy1HeirZg55nWLuGIbY8a3kdWuol8qCqt8FxQYmCBl1gT6RMDWrFhPGNhyobPaZhI81cqk/hDTB306++lKLPF00LBc3XKJ99tKJbiIuAq0FTuGgg+4Ohr02mD7A2/IPtPOag17ipTBHvPfF/rNt+xQ9iDmH5t9KruH/z9yacXUAtG2pMboCZydFBOuXpOwJG0RX7OLy+puUiO8n6is7W6NnvyP+X+Jp6LUqumOf8Aj+CG8Vw5Q6MBGo03HPn70LiMaMnqMTEE9enz/vSrifFC/ODyI3HsaWcRxWaAdAdiNgwqp0Xh2AqeAY1o7E1dfht/d+dIyu4o7An60HcMmee8jQz171G12tC9aGBMUWvWeDJjdrU3Qd9ahImpVXkN/wCYnYdjQ7GAGDGNHVbY+5Dtx37T284iRI33MxP51iYtRbPxSQVGmhncnXTfYDkJrTE28uUzJ35j6A1E65gSTtyEe+tLDGeBPU7f6C+K2enIg2bXoRp9NK9Gp9WvXvWsa/rfl761OWOkiTyMDXnrG+9SYyBtMMwWT+WZ7/l3orzKTop3E6a9x3oy3fzCTvz79/tVlxMb4lpmA8UHI9PSEuaCxFT56huCaKDiYRMVYhKCckf4pvdtUFfs0dTBEkHIkSYsQJb671lCta1r2rbEh/5heO87LibYiq9xG2BTLEYzSkWPxVeU0tT5jDAYgwukHQ0WuIBG9KHuSa9UmtyvTjqYo1hHAhl5zUL4sioWY1DdFOKgHSLM5PWF2+IRTCzxg86r5FeBaJmDltt8cEQakXiaEHXXc+36/OqkoNa3brEFZ00JGmupil9Qvipsmp8LRRaWfoBmWVOOJlJkzrsO22vyHyorh2JL2gzAzJE+zT/cVSw1O+A4whWSTIOdQI9UwrAzy+E0ldpFWo7euRGa9aLtUAvC9BHN8kWnEwQudSDqCokfcVDheKrdChvS43jST1Wfy5e1KeKYoloAKgDLI0zA7+naN9e9AVFejDJ5vmPaRrNUaNRx6cx7xl2GoiBpz0+u+5oWxxl1oTzywyuSRyJ1I+fyH0qACndOrVrs9Jn610tYWKOo5+YjZ+O3DQ2KxOZiRoCdB0oQLUqijk85ioOBgTUitPv2okrUbrVeslHKkMOsibTnOm/6/WteqZrRq8FzSP8Az7VOOIQ2B3LN3kxPLl06+5H5VJb13+EankKgQ1l4+k+1DdeCe8b01xtuStuFyOO08v3QSWmeg/P9d6ktgC2Z3YjWhMPYmCduQ6/4FFhtwdZ/Mbf4pY1ECekt+IVLctI9efb0kN+z6QZG+h6/42qQOcq5tRqB8o/zW6keXqukx/vUeJgQonT+/wD4FVr8xwZb4nb4VBYHBzxI7i65lMGtPNIaW0BHL7flWBq3FG2ATG/mzuuywAg9fWTBqkFRVIK7Mzu/E0daEvJR8VBeWrK0giKWt15RTJWUXdB7ZbLhNC3cPNMAKkCCsmptnSNMMxVbwNbPhAOVNlQVj2qu2pIkLVK9dShylWB8HNavgxR11igSj6ckyutbrWKaYjD0McIaOuoDjiVOn2wdhpQ95qLuW6DuipB5lXJC4EhBorCuQwy767exoaK9ViDI0opGRiArbY4b0MIa4T8Rk1spoaa2V6nGJV3LsWPeTmvM1aB68mulYSjVOhoAPU9u7VCZ0LNQua9NyoXuVEtI3NRTWXGqHPRAZWGIaIsqDodoNB22oi2a48iEqco4YdpIaiepJqO5UGTk5zNleFJ6nUdSO3Kh2MmTzrCteqKEEAOY1qNU9yqrHOP3mAVIK1r2pIi4MkWpFFRrUqmhMIUNNwKjuit5rS4a4CWLQF96yt2FZRZTMstm5RaUAoijsM/WsNrCBxHeJ6BUqCpVSvRbil2uyMSVMwLUGIIre49DXDNVUGEyBArjCajY17iLRoC9cIrW0wBHEX1FkzGNS9kJqRbhJ1o2zbFNPYEMClZsHMATDGt3w1MNBUF65VVuJMs1SgRY9s1ETRN9qEc04pzEXUCSB69DVCDWwNWIlJLmrYPUAasLVTEnMJ86tGuUOWrJrsSMyR2rQVqa9WunSa2aIR6HFbq1cDJhYatS1RZqzNUyd03NYK0DVhNdiTum1bCo5rM9didukoNTKaGDVv5lVKyQ8nrV6j8ysZ6rtlw00IrytS9eVbE7cJcTh62W1FeVledq83WNtJkuVMLlZWUGxQDJUwPFtFRWDNZWUUAbMyxJhTYeRS7FYKsrKnTWMG4lXAIi1sLrUi26ysp4ks3MuvC8QbE0E7GsrK0K1GJn2OSZE9CuKysphYBjNZr0GsrKtIns14TXlZUYkTwmsFZWVGJIm4rYVlZUSZtmr1TWVlTiRJA1ZmrKypxOmZq8L1lZXSZhetM1ZWV2JBm63K98ysrK6cJmets9ZWVGJYSMvXlZWVGJe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 descr="C:\Users\Mateja\Desktop\Logo__OS Litij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3" y="2924944"/>
            <a:ext cx="2105025" cy="14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5364088" y="4643844"/>
            <a:ext cx="2910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Podružnična šola Sava</a:t>
            </a:r>
            <a:endParaRPr lang="sl-SI" dirty="0"/>
          </a:p>
        </p:txBody>
      </p:sp>
      <p:pic>
        <p:nvPicPr>
          <p:cNvPr id="26626" name="Picture 2" descr="februar 2023 – Stran 3 – OŠ Sv. Jurij ob Ščavnici">
            <a:extLst>
              <a:ext uri="{FF2B5EF4-FFF2-40B4-BE49-F238E27FC236}">
                <a16:creationId xmlns:a16="http://schemas.microsoft.com/office/drawing/2014/main" id="{699F5E92-5981-4FE9-9CF0-095E42C5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3" y="2834923"/>
            <a:ext cx="48185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3419872" y="62068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POPOLDANSKE DELAVNICE:</a:t>
            </a:r>
          </a:p>
          <a:p>
            <a:pPr algn="ctr"/>
            <a:r>
              <a:rPr lang="sl-SI" sz="28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Kostanjev piknik-19. 10.</a:t>
            </a:r>
          </a:p>
        </p:txBody>
      </p:sp>
      <p:pic>
        <p:nvPicPr>
          <p:cNvPr id="6146" name="Picture 2" descr="https://www.os-litija.si/files/2022/10/IMG_0831-300x225.jpg">
            <a:extLst>
              <a:ext uri="{FF2B5EF4-FFF2-40B4-BE49-F238E27FC236}">
                <a16:creationId xmlns:a16="http://schemas.microsoft.com/office/drawing/2014/main" id="{EC8BC5DC-16E7-43E8-A8EE-A52484D2A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706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os-litija.si/files/2022/10/IMG_0838-300x225.jpg">
            <a:extLst>
              <a:ext uri="{FF2B5EF4-FFF2-40B4-BE49-F238E27FC236}">
                <a16:creationId xmlns:a16="http://schemas.microsoft.com/office/drawing/2014/main" id="{EEC28405-BACA-4E22-B34C-BB016374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706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os-litija.si/files/2022/10/IMG_0826-225x300.jpg">
            <a:extLst>
              <a:ext uri="{FF2B5EF4-FFF2-40B4-BE49-F238E27FC236}">
                <a16:creationId xmlns:a16="http://schemas.microsoft.com/office/drawing/2014/main" id="{0EDA5B4A-CC2E-459C-A41C-6852495B9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45" y="273594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www.os-litija.si/files/2022/10/IMG_0827-225x300.jpg">
            <a:extLst>
              <a:ext uri="{FF2B5EF4-FFF2-40B4-BE49-F238E27FC236}">
                <a16:creationId xmlns:a16="http://schemas.microsoft.com/office/drawing/2014/main" id="{93311C2D-5F09-4955-BD7B-A62333CD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742349"/>
            <a:ext cx="28574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795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KOMEMORACIJA NA SAVI - 28. 10. 2022</a:t>
            </a:r>
          </a:p>
        </p:txBody>
      </p:sp>
      <p:pic>
        <p:nvPicPr>
          <p:cNvPr id="7170" name="Picture 2" descr="https://www.os-litija.si/files/2022/10/20221028_111416-300x300.jpg">
            <a:extLst>
              <a:ext uri="{FF2B5EF4-FFF2-40B4-BE49-F238E27FC236}">
                <a16:creationId xmlns:a16="http://schemas.microsoft.com/office/drawing/2014/main" id="{14A199C3-6F7D-45D9-A00A-6271EF1A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00" y="1330424"/>
            <a:ext cx="2456532" cy="24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os-litija.si/files/2022/10/20221028_111618-300x300.jpg">
            <a:extLst>
              <a:ext uri="{FF2B5EF4-FFF2-40B4-BE49-F238E27FC236}">
                <a16:creationId xmlns:a16="http://schemas.microsoft.com/office/drawing/2014/main" id="{3F717BC0-1F0C-40BE-B94B-FC31D1803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96" y="1330425"/>
            <a:ext cx="2456531" cy="245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os-litija.si/files/2022/10/20221028_111250-300x300.jpg">
            <a:extLst>
              <a:ext uri="{FF2B5EF4-FFF2-40B4-BE49-F238E27FC236}">
                <a16:creationId xmlns:a16="http://schemas.microsoft.com/office/drawing/2014/main" id="{223B6FDF-B717-435F-8313-356146D97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59"/>
          <a:stretch/>
        </p:blipFill>
        <p:spPr bwMode="auto">
          <a:xfrm>
            <a:off x="1133653" y="3853252"/>
            <a:ext cx="3717420" cy="27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os-litija.si/files/2022/10/20221028_110411-300x300.jpg">
            <a:extLst>
              <a:ext uri="{FF2B5EF4-FFF2-40B4-BE49-F238E27FC236}">
                <a16:creationId xmlns:a16="http://schemas.microsoft.com/office/drawing/2014/main" id="{836F7F5E-6B7C-403A-9843-9AD2A704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549685" cy="35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1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30AF4-E080-4A29-AABE-984D90C2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Autofit/>
          </a:bodyPr>
          <a:lstStyle/>
          <a:p>
            <a:pPr fontAlgn="base"/>
            <a:br>
              <a:rPr lang="sl-SI" sz="3600" dirty="0"/>
            </a:br>
            <a:r>
              <a:rPr lang="nn-NO" sz="3600" dirty="0">
                <a:solidFill>
                  <a:srgbClr val="FF9900"/>
                </a:solidFill>
              </a:rPr>
              <a:t>Tradicionalni slovenski zajtrk</a:t>
            </a:r>
            <a:r>
              <a:rPr lang="sl-SI" sz="3600" dirty="0">
                <a:solidFill>
                  <a:srgbClr val="FF9900"/>
                </a:solidFill>
              </a:rPr>
              <a:t> - </a:t>
            </a:r>
            <a:br>
              <a:rPr lang="nn-NO" sz="3600" dirty="0">
                <a:solidFill>
                  <a:srgbClr val="FF9900"/>
                </a:solidFill>
              </a:rPr>
            </a:br>
            <a:r>
              <a:rPr lang="nn-NO" sz="3600" dirty="0">
                <a:solidFill>
                  <a:srgbClr val="FF9900"/>
                </a:solidFill>
              </a:rPr>
              <a:t> 18. 11. 2022</a:t>
            </a:r>
            <a:br>
              <a:rPr lang="nn-NO" dirty="0">
                <a:solidFill>
                  <a:srgbClr val="FF9900"/>
                </a:solidFill>
              </a:rPr>
            </a:br>
            <a:endParaRPr lang="sl-SI" sz="3600" b="1" dirty="0">
              <a:solidFill>
                <a:srgbClr val="FF9900"/>
              </a:solidFill>
            </a:endParaRPr>
          </a:p>
        </p:txBody>
      </p:sp>
      <p:pic>
        <p:nvPicPr>
          <p:cNvPr id="8194" name="Picture 2" descr="https://www.os-litija.si/files/2022/11/Z1.jpg">
            <a:extLst>
              <a:ext uri="{FF2B5EF4-FFF2-40B4-BE49-F238E27FC236}">
                <a16:creationId xmlns:a16="http://schemas.microsoft.com/office/drawing/2014/main" id="{DE8301E9-32DE-4849-BD26-0DB5EABD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0935"/>
            <a:ext cx="2673618" cy="26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os-litija.si/files/2022/11/Z5.jpg">
            <a:extLst>
              <a:ext uri="{FF2B5EF4-FFF2-40B4-BE49-F238E27FC236}">
                <a16:creationId xmlns:a16="http://schemas.microsoft.com/office/drawing/2014/main" id="{60926E63-FE98-4335-9D4F-DBAD35D8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os-litija.si/files/2022/11/Z6.jpg">
            <a:extLst>
              <a:ext uri="{FF2B5EF4-FFF2-40B4-BE49-F238E27FC236}">
                <a16:creationId xmlns:a16="http://schemas.microsoft.com/office/drawing/2014/main" id="{03F7DAC5-003E-49C8-86E2-56B02EE9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50" y="943511"/>
            <a:ext cx="2673618" cy="26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os-litija.si/files/2022/11/Z7.jpg">
            <a:extLst>
              <a:ext uri="{FF2B5EF4-FFF2-40B4-BE49-F238E27FC236}">
                <a16:creationId xmlns:a16="http://schemas.microsoft.com/office/drawing/2014/main" id="{562FD335-7DBA-4AF2-A27B-2E8D29264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22233"/>
          <a:stretch/>
        </p:blipFill>
        <p:spPr bwMode="auto">
          <a:xfrm rot="16200000">
            <a:off x="4834372" y="3677580"/>
            <a:ext cx="2448272" cy="35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os-litija.si/files/2022/11/Z8.jpg">
            <a:extLst>
              <a:ext uri="{FF2B5EF4-FFF2-40B4-BE49-F238E27FC236}">
                <a16:creationId xmlns:a16="http://schemas.microsoft.com/office/drawing/2014/main" id="{3CE75F4F-5E23-49E1-AE3F-ADA42F979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12901"/>
          <a:stretch/>
        </p:blipFill>
        <p:spPr bwMode="auto">
          <a:xfrm rot="16200000">
            <a:off x="1064073" y="3582018"/>
            <a:ext cx="2409578" cy="34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32C25B-4E85-4E8C-B7B6-2EFA4ADC6874}"/>
              </a:ext>
            </a:extLst>
          </p:cNvPr>
          <p:cNvSpPr txBox="1"/>
          <p:nvPr/>
        </p:nvSpPr>
        <p:spPr>
          <a:xfrm>
            <a:off x="6239550" y="3707739"/>
            <a:ext cx="27580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ČEBELAR SREČKO ROZINA</a:t>
            </a:r>
          </a:p>
        </p:txBody>
      </p:sp>
    </p:spTree>
    <p:extLst>
      <p:ext uri="{BB962C8B-B14F-4D97-AF65-F5344CB8AC3E}">
        <p14:creationId xmlns:p14="http://schemas.microsoft.com/office/powerpoint/2010/main" val="205418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C2DF24-CF38-4C76-B2B2-528ADA0F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CC6600"/>
                </a:solidFill>
              </a:rPr>
              <a:t>ČIVAVA ZOE NA OBISKU – 28. 11. 2022</a:t>
            </a:r>
          </a:p>
        </p:txBody>
      </p:sp>
      <p:pic>
        <p:nvPicPr>
          <p:cNvPr id="9218" name="Picture 2" descr="https://www.os-litija.si/files/2022/11/20221128_091407-300x225.jpg">
            <a:extLst>
              <a:ext uri="{FF2B5EF4-FFF2-40B4-BE49-F238E27FC236}">
                <a16:creationId xmlns:a16="http://schemas.microsoft.com/office/drawing/2014/main" id="{89819926-2438-4F48-920C-498636C6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4" y="1361245"/>
            <a:ext cx="3174040" cy="23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os-litija.si/files/2022/11/20221128_102311-300x300.jpg">
            <a:extLst>
              <a:ext uri="{FF2B5EF4-FFF2-40B4-BE49-F238E27FC236}">
                <a16:creationId xmlns:a16="http://schemas.microsoft.com/office/drawing/2014/main" id="{9B457947-E030-44FD-B348-4F49884BB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56" y="259769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0AA2E2B-D116-427D-BC1F-C18A9AE35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8" t="39101" r="26143" b="39899"/>
          <a:stretch/>
        </p:blipFill>
        <p:spPr>
          <a:xfrm rot="5400000">
            <a:off x="3306982" y="1993163"/>
            <a:ext cx="2846575" cy="2261865"/>
          </a:xfrm>
          <a:prstGeom prst="rect">
            <a:avLst/>
          </a:prstGeom>
        </p:spPr>
      </p:pic>
      <p:pic>
        <p:nvPicPr>
          <p:cNvPr id="9222" name="Picture 6" descr="https://www.os-litija.si/files/2022/11/20221128_104154-300x300.jpg">
            <a:extLst>
              <a:ext uri="{FF2B5EF4-FFF2-40B4-BE49-F238E27FC236}">
                <a16:creationId xmlns:a16="http://schemas.microsoft.com/office/drawing/2014/main" id="{270E374A-B527-4086-BF29-5F6843EC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4604"/>
            <a:ext cx="2558758" cy="255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9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A705F3-2917-4FC9-9537-49569E1B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l-SI" sz="3600" b="1" dirty="0">
                <a:solidFill>
                  <a:srgbClr val="800080"/>
                </a:solidFill>
              </a:rPr>
            </a:br>
            <a:r>
              <a:rPr lang="sl-SI" sz="3600" b="1" dirty="0">
                <a:solidFill>
                  <a:srgbClr val="800080"/>
                </a:solidFill>
              </a:rPr>
              <a:t>PROJEKT BEREMO MLAJŠIM                učenci 4. in. 5. razreda</a:t>
            </a:r>
            <a:br>
              <a:rPr lang="sl-SI" sz="3600" b="1" dirty="0">
                <a:solidFill>
                  <a:srgbClr val="800080"/>
                </a:solidFill>
              </a:rPr>
            </a:br>
            <a:endParaRPr lang="sl-SI" sz="3600" b="1" dirty="0">
              <a:solidFill>
                <a:srgbClr val="800080"/>
              </a:solidFill>
            </a:endParaRPr>
          </a:p>
        </p:txBody>
      </p:sp>
      <p:pic>
        <p:nvPicPr>
          <p:cNvPr id="10242" name="Picture 2" descr="https://www.os-litija.si/files/2022/12/IMG_20221221_193635-300x225.jpg">
            <a:extLst>
              <a:ext uri="{FF2B5EF4-FFF2-40B4-BE49-F238E27FC236}">
                <a16:creationId xmlns:a16="http://schemas.microsoft.com/office/drawing/2014/main" id="{5E524584-3280-455B-91B2-B70A6462A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245709" cy="24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os-litija.si/files/2022/12/IMG_20221221_193458-225x300.jpg">
            <a:extLst>
              <a:ext uri="{FF2B5EF4-FFF2-40B4-BE49-F238E27FC236}">
                <a16:creationId xmlns:a16="http://schemas.microsoft.com/office/drawing/2014/main" id="{FFD10283-B944-402B-A1C5-2FECDFAD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3" y="1213863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os-litija.si/files/2022/11/IMG_6675-300x225.jpg">
            <a:extLst>
              <a:ext uri="{FF2B5EF4-FFF2-40B4-BE49-F238E27FC236}">
                <a16:creationId xmlns:a16="http://schemas.microsoft.com/office/drawing/2014/main" id="{EC182B96-2EE3-4E61-ABFC-65965AC6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83213"/>
            <a:ext cx="3245709" cy="24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www.os-litija.si/files/2022/11/IMG_6675-300x225.jpg">
            <a:extLst>
              <a:ext uri="{FF2B5EF4-FFF2-40B4-BE49-F238E27FC236}">
                <a16:creationId xmlns:a16="http://schemas.microsoft.com/office/drawing/2014/main" id="{8EB4F6DA-884F-4496-946F-5B63E49E4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0640"/>
            <a:ext cx="3245709" cy="24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www.os-litija.si/files/2022/10/B-3.jpg">
            <a:extLst>
              <a:ext uri="{FF2B5EF4-FFF2-40B4-BE49-F238E27FC236}">
                <a16:creationId xmlns:a16="http://schemas.microsoft.com/office/drawing/2014/main" id="{DAD1C874-BA67-42DC-860D-0A65C4C92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84370"/>
            <a:ext cx="2015245" cy="26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00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EC07E4-17B4-4F8C-B628-44B20F95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chemeClr val="accent1">
                    <a:lumMod val="75000"/>
                  </a:schemeClr>
                </a:solidFill>
              </a:rPr>
              <a:t>OBISK DEDKA MRAZA – 16. 12. 2022 IN PREDSTAVA VZGOJITELJIC IZ VRTCA LITIJA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FAB8F8-8284-4694-9754-7F084DA5CB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20" y="1988840"/>
            <a:ext cx="4293096" cy="42930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922052D-8417-4220-B19E-AB7D4ED21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9" y="1990684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88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D90DCC-6C62-4FF8-AB21-3D76AB48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OBISK KMETIJE (ogled črne kuhinje) 17. 2. 2023</a:t>
            </a:r>
          </a:p>
        </p:txBody>
      </p:sp>
      <p:pic>
        <p:nvPicPr>
          <p:cNvPr id="11266" name="Picture 2" descr="https://www.os-litija.si/files/2023/02/1-300x300.jpg">
            <a:extLst>
              <a:ext uri="{FF2B5EF4-FFF2-40B4-BE49-F238E27FC236}">
                <a16:creationId xmlns:a16="http://schemas.microsoft.com/office/drawing/2014/main" id="{04964D07-2F26-4E1C-B730-DED57ACC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os-litija.si/files/2023/02/4-300x300.jpg">
            <a:extLst>
              <a:ext uri="{FF2B5EF4-FFF2-40B4-BE49-F238E27FC236}">
                <a16:creationId xmlns:a16="http://schemas.microsoft.com/office/drawing/2014/main" id="{D076A671-2CB5-4DD9-8513-49BF888F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0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158FAE-0F22-4239-A3A4-602C4FC1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DELAVNICA-POLSTENJE MILA</a:t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</a:rPr>
              <a:t>4. in 5. razred</a:t>
            </a:r>
          </a:p>
        </p:txBody>
      </p:sp>
      <p:pic>
        <p:nvPicPr>
          <p:cNvPr id="12290" name="Picture 2" descr="https://www.os-litija.si/files/2023/02/20230217_105040-225x300.jpg">
            <a:extLst>
              <a:ext uri="{FF2B5EF4-FFF2-40B4-BE49-F238E27FC236}">
                <a16:creationId xmlns:a16="http://schemas.microsoft.com/office/drawing/2014/main" id="{1084B401-DD32-4E8D-AD11-450A29C1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5" y="1456095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os-litija.si/files/2023/02/20230217_110916-225x300.jpg">
            <a:extLst>
              <a:ext uri="{FF2B5EF4-FFF2-40B4-BE49-F238E27FC236}">
                <a16:creationId xmlns:a16="http://schemas.microsoft.com/office/drawing/2014/main" id="{396C118D-FD0C-4770-A571-A89DED66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39" y="1456095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www.os-litija.si/files/2023/02/20230217_105142-225x300.jpg">
            <a:extLst>
              <a:ext uri="{FF2B5EF4-FFF2-40B4-BE49-F238E27FC236}">
                <a16:creationId xmlns:a16="http://schemas.microsoft.com/office/drawing/2014/main" id="{2C303B7F-7925-4347-9CC3-35435240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6095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www.os-litija.si/files/2023/02/20230220_082116-300x225.jpg">
            <a:extLst>
              <a:ext uri="{FF2B5EF4-FFF2-40B4-BE49-F238E27FC236}">
                <a16:creationId xmlns:a16="http://schemas.microsoft.com/office/drawing/2014/main" id="{2D79FF4A-0076-4C7F-81BC-8BB21FDB6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458112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7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576064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l-SI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l-SI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l-SI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l-SI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</a:t>
            </a:r>
            <a:r>
              <a:rPr lang="sl-SI" sz="4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l-SI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l-SI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l-SI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l-SI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21. 2. 2023</a:t>
            </a:r>
          </a:p>
        </p:txBody>
      </p:sp>
      <p:pic>
        <p:nvPicPr>
          <p:cNvPr id="13314" name="Picture 2" descr="https://www.os-litija.si/files/2023/02/IMG_1683-300x225.jpg">
            <a:extLst>
              <a:ext uri="{FF2B5EF4-FFF2-40B4-BE49-F238E27FC236}">
                <a16:creationId xmlns:a16="http://schemas.microsoft.com/office/drawing/2014/main" id="{1DB3B56C-91FA-4D79-BE2F-EE6C6C5BB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0417"/>
          <a:stretch/>
        </p:blipFill>
        <p:spPr bwMode="auto">
          <a:xfrm>
            <a:off x="251520" y="2348880"/>
            <a:ext cx="496301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www.os-litija.si/files/2023/02/IMG_1690-225x300.jpg">
            <a:extLst>
              <a:ext uri="{FF2B5EF4-FFF2-40B4-BE49-F238E27FC236}">
                <a16:creationId xmlns:a16="http://schemas.microsoft.com/office/drawing/2014/main" id="{742BEA96-654A-4D3F-8BF5-4887C504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41" y="1700808"/>
            <a:ext cx="3421934" cy="45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67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D461E0-7B78-45DB-99E1-CC00F4D7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000" dirty="0">
                <a:solidFill>
                  <a:schemeClr val="accent1">
                    <a:lumMod val="50000"/>
                  </a:schemeClr>
                </a:solidFill>
              </a:rPr>
              <a:t>V torek 21. 2. 2023 je učenka 2. razreda Podružnične šole Sava MIJA SAVŠEK nastopila na otvoritveni prireditvi v Kranjski Gori, na največjem športnem dogodku v Sloveniji (Svetovno prvenstvo v nordijskem smučanju v Planici). Pela je v zboru z Ansamblom Saša Avsenika.</a:t>
            </a:r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https://www.os-litija.si/files/2023/02/zbor-300x200.jpeg">
            <a:extLst>
              <a:ext uri="{FF2B5EF4-FFF2-40B4-BE49-F238E27FC236}">
                <a16:creationId xmlns:a16="http://schemas.microsoft.com/office/drawing/2014/main" id="{D5C7DD82-6271-41ED-AC6C-93C57C5C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4663"/>
            <a:ext cx="5770984" cy="38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Rokopis 9">
                <a:extLst>
                  <a:ext uri="{FF2B5EF4-FFF2-40B4-BE49-F238E27FC236}">
                    <a16:creationId xmlns:a16="http://schemas.microsoft.com/office/drawing/2014/main" id="{345A2C3F-7648-4629-9E73-104CA1F0FBE3}"/>
                  </a:ext>
                </a:extLst>
              </p14:cNvPr>
              <p14:cNvContentPartPr/>
              <p14:nvPr/>
            </p14:nvContentPartPr>
            <p14:xfrm>
              <a:off x="3635896" y="2276872"/>
              <a:ext cx="228600" cy="872640"/>
            </p14:xfrm>
          </p:contentPart>
        </mc:Choice>
        <mc:Fallback xmlns="">
          <p:pic>
            <p:nvPicPr>
              <p:cNvPr id="10" name="Rokopis 9">
                <a:extLst>
                  <a:ext uri="{FF2B5EF4-FFF2-40B4-BE49-F238E27FC236}">
                    <a16:creationId xmlns:a16="http://schemas.microsoft.com/office/drawing/2014/main" id="{345A2C3F-7648-4629-9E73-104CA1F0FB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256" y="2267872"/>
                <a:ext cx="246240" cy="89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Rokopis 15">
                <a:extLst>
                  <a:ext uri="{FF2B5EF4-FFF2-40B4-BE49-F238E27FC236}">
                    <a16:creationId xmlns:a16="http://schemas.microsoft.com/office/drawing/2014/main" id="{7022C64F-59DF-45A9-81E0-4AEC34F803AA}"/>
                  </a:ext>
                </a:extLst>
              </p14:cNvPr>
              <p14:cNvContentPartPr/>
              <p14:nvPr/>
            </p14:nvContentPartPr>
            <p14:xfrm>
              <a:off x="1443780" y="3293558"/>
              <a:ext cx="360" cy="360"/>
            </p14:xfrm>
          </p:contentPart>
        </mc:Choice>
        <mc:Fallback xmlns="">
          <p:pic>
            <p:nvPicPr>
              <p:cNvPr id="16" name="Rokopis 15">
                <a:extLst>
                  <a:ext uri="{FF2B5EF4-FFF2-40B4-BE49-F238E27FC236}">
                    <a16:creationId xmlns:a16="http://schemas.microsoft.com/office/drawing/2014/main" id="{7022C64F-59DF-45A9-81E0-4AEC34F803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5140" y="328491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4340" name="Picture 4" descr="https://www.os-litija.si/files/2023/02/1-1-225x300.jpg">
            <a:extLst>
              <a:ext uri="{FF2B5EF4-FFF2-40B4-BE49-F238E27FC236}">
                <a16:creationId xmlns:a16="http://schemas.microsoft.com/office/drawing/2014/main" id="{05E4B069-F544-49BE-B6F6-52E07846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400" y="2807250"/>
            <a:ext cx="2885492" cy="38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Maskota Vita PLANICA SP 2023 - Spletna trgovina SLOSKI Shop">
            <a:extLst>
              <a:ext uri="{FF2B5EF4-FFF2-40B4-BE49-F238E27FC236}">
                <a16:creationId xmlns:a16="http://schemas.microsoft.com/office/drawing/2014/main" id="{F693BDF8-F1DF-47C5-90F1-326355A83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t="6004" r="14440" b="6934"/>
          <a:stretch/>
        </p:blipFill>
        <p:spPr bwMode="auto">
          <a:xfrm>
            <a:off x="7164288" y="1268760"/>
            <a:ext cx="1079850" cy="13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2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KOLEKTIV NA PŠ SAVA</a:t>
            </a:r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30" y="3865633"/>
            <a:ext cx="1548695" cy="214105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5496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LOJZKA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680795" y="3212976"/>
            <a:ext cx="120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MOJCA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395049" y="3212976"/>
            <a:ext cx="120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KAROLINA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619672" y="59027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IVAN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6012160" y="6071989"/>
            <a:ext cx="1008112" cy="38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METKA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5538311" y="3345602"/>
            <a:ext cx="1076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   NEJA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3563888" y="60446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MELITA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55" y="3928046"/>
            <a:ext cx="2016229" cy="20162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 r="28580" b="7808"/>
          <a:stretch/>
        </p:blipFill>
        <p:spPr>
          <a:xfrm>
            <a:off x="604232" y="4030552"/>
            <a:ext cx="2027452" cy="1872208"/>
          </a:xfrm>
          <a:prstGeom prst="rect">
            <a:avLst/>
          </a:prstGeom>
        </p:spPr>
      </p:pic>
      <p:pic>
        <p:nvPicPr>
          <p:cNvPr id="23554" name="Picture 2" descr="School music teacher clipart - ClipArt Best - ClipArt Best">
            <a:extLst>
              <a:ext uri="{FF2B5EF4-FFF2-40B4-BE49-F238E27FC236}">
                <a16:creationId xmlns:a16="http://schemas.microsoft.com/office/drawing/2014/main" id="{DA7A767A-9904-414B-91B5-552F31AB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09" y="1170065"/>
            <a:ext cx="1427383" cy="22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lika 19" descr="Teacher and school girl clipart">
            <a:extLst>
              <a:ext uri="{FF2B5EF4-FFF2-40B4-BE49-F238E27FC236}">
                <a16:creationId xmlns:a16="http://schemas.microsoft.com/office/drawing/2014/main" id="{9A870A0B-610E-4EDE-AFEC-91D89C3D102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9" t="11668" r="9646"/>
          <a:stretch/>
        </p:blipFill>
        <p:spPr bwMode="auto">
          <a:xfrm>
            <a:off x="3553351" y="1243381"/>
            <a:ext cx="883920" cy="1989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602" name="Picture 2" descr="Premium Vector | Teacher anime clipart eps file anime cartoon cute  character cartoon model emotion">
            <a:extLst>
              <a:ext uri="{FF2B5EF4-FFF2-40B4-BE49-F238E27FC236}">
                <a16:creationId xmlns:a16="http://schemas.microsoft.com/office/drawing/2014/main" id="{29D86F16-5F0A-41F0-BD5D-A3C5F5EE6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3" r="28117"/>
          <a:stretch/>
        </p:blipFill>
        <p:spPr bwMode="auto">
          <a:xfrm>
            <a:off x="7182425" y="987414"/>
            <a:ext cx="1129342" cy="23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55ED7E2-66BF-4CFC-BC86-95A630714126}"/>
              </a:ext>
            </a:extLst>
          </p:cNvPr>
          <p:cNvSpPr txBox="1"/>
          <p:nvPr/>
        </p:nvSpPr>
        <p:spPr>
          <a:xfrm>
            <a:off x="7231116" y="3325634"/>
            <a:ext cx="112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BARBARA</a:t>
            </a:r>
          </a:p>
        </p:txBody>
      </p:sp>
      <p:pic>
        <p:nvPicPr>
          <p:cNvPr id="25604" name="Picture 4" descr="Blonde Girl with Diary Journal Notebook Stock Illustration - Illustration  of graphic, hair: 128080014">
            <a:extLst>
              <a:ext uri="{FF2B5EF4-FFF2-40B4-BE49-F238E27FC236}">
                <a16:creationId xmlns:a16="http://schemas.microsoft.com/office/drawing/2014/main" id="{E9929091-BB55-41D6-96C5-FE9743534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4" r="30289"/>
          <a:stretch/>
        </p:blipFill>
        <p:spPr bwMode="auto">
          <a:xfrm>
            <a:off x="1951221" y="1170065"/>
            <a:ext cx="827201" cy="21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Cute cartoon of a teacher Royalty Free Vector Image">
            <a:extLst>
              <a:ext uri="{FF2B5EF4-FFF2-40B4-BE49-F238E27FC236}">
                <a16:creationId xmlns:a16="http://schemas.microsoft.com/office/drawing/2014/main" id="{F0682D6C-E867-4386-B9CB-CE2E1D82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18695" b="8544"/>
          <a:stretch/>
        </p:blipFill>
        <p:spPr bwMode="auto">
          <a:xfrm>
            <a:off x="457200" y="1147279"/>
            <a:ext cx="877394" cy="19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br>
              <a:rPr lang="sl-SI" sz="2800" b="1" dirty="0">
                <a:solidFill>
                  <a:srgbClr val="FF0000"/>
                </a:solidFill>
              </a:rPr>
            </a:br>
            <a:r>
              <a:rPr lang="sl-SI" sz="3600" b="1" dirty="0">
                <a:solidFill>
                  <a:srgbClr val="7030A0"/>
                </a:solidFill>
              </a:rPr>
              <a:t>POPOLDANSKE DELAVNICE 27. 2. 2023 - KINO</a:t>
            </a:r>
            <a:br>
              <a:rPr lang="sl-SI" sz="28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sl-SI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s://www.os-litija.si/files/2023/03/IMG_1729-300x225.jpg">
            <a:extLst>
              <a:ext uri="{FF2B5EF4-FFF2-40B4-BE49-F238E27FC236}">
                <a16:creationId xmlns:a16="http://schemas.microsoft.com/office/drawing/2014/main" id="{BC991023-4FB2-4D07-8B66-A09145E1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7" y="1096157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os-litija.si/files/2023/03/IMG_1728-300x225.jpg">
            <a:extLst>
              <a:ext uri="{FF2B5EF4-FFF2-40B4-BE49-F238E27FC236}">
                <a16:creationId xmlns:a16="http://schemas.microsoft.com/office/drawing/2014/main" id="{C9B0B719-4F4D-4BDD-8B65-3D00D6E6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6" y="215446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www.os-litija.si/files/2023/03/IMG_1727-225x300.jpg">
            <a:extLst>
              <a:ext uri="{FF2B5EF4-FFF2-40B4-BE49-F238E27FC236}">
                <a16:creationId xmlns:a16="http://schemas.microsoft.com/office/drawing/2014/main" id="{36C2B7F3-58D7-4F96-BA52-200DD94F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55" y="3583216"/>
            <a:ext cx="2403711" cy="32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2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92088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CŠOD PRVINE – od 3. 4. do 7. 4. 2023</a:t>
            </a:r>
            <a:br>
              <a:rPr lang="sl-SI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PŠ DARINKE RIBIČ POLŠNIK IN PŠ SAVA</a:t>
            </a:r>
          </a:p>
        </p:txBody>
      </p:sp>
      <p:pic>
        <p:nvPicPr>
          <p:cNvPr id="16386" name="Picture 2" descr="https://www.os-litija.si/files/2023/04/20230403_112419-300x146.jpg">
            <a:extLst>
              <a:ext uri="{FF2B5EF4-FFF2-40B4-BE49-F238E27FC236}">
                <a16:creationId xmlns:a16="http://schemas.microsoft.com/office/drawing/2014/main" id="{B87F84D0-EFA7-4A7C-9CB7-929E5A28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1550042"/>
            <a:ext cx="4381520" cy="21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www.os-litija.si/files/2023/04/20230403_180821-300x146.jpg">
            <a:extLst>
              <a:ext uri="{FF2B5EF4-FFF2-40B4-BE49-F238E27FC236}">
                <a16:creationId xmlns:a16="http://schemas.microsoft.com/office/drawing/2014/main" id="{268B3058-3884-4F17-88F6-35365AA8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0043"/>
            <a:ext cx="4381518" cy="21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www.os-litija.si/files/2023/04/20230403_172813-300x146.jpg">
            <a:extLst>
              <a:ext uri="{FF2B5EF4-FFF2-40B4-BE49-F238E27FC236}">
                <a16:creationId xmlns:a16="http://schemas.microsoft.com/office/drawing/2014/main" id="{794C6C3C-59A5-46A5-BE49-81746918E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" y="4077072"/>
            <a:ext cx="4381520" cy="21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www.os-litija.si/files/2023/04/20230403_172937-300x146.jpg">
            <a:extLst>
              <a:ext uri="{FF2B5EF4-FFF2-40B4-BE49-F238E27FC236}">
                <a16:creationId xmlns:a16="http://schemas.microsoft.com/office/drawing/2014/main" id="{97B5CCAD-64EF-4890-8C4D-0CBAA67F1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36" y="4071402"/>
            <a:ext cx="4381518" cy="21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7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os-litija.si/files/2023/04/20230404_124547-300x146.jpg">
            <a:extLst>
              <a:ext uri="{FF2B5EF4-FFF2-40B4-BE49-F238E27FC236}">
                <a16:creationId xmlns:a16="http://schemas.microsoft.com/office/drawing/2014/main" id="{5C11E994-44E1-49D2-B3BD-6F2B1CEF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688"/>
            <a:ext cx="4392488" cy="213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os-litija.si/files/2023/04/20230404_123109-300x146.jpg">
            <a:extLst>
              <a:ext uri="{FF2B5EF4-FFF2-40B4-BE49-F238E27FC236}">
                <a16:creationId xmlns:a16="http://schemas.microsoft.com/office/drawing/2014/main" id="{FBBFE519-B9B7-4250-9572-E98DF102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36" y="548680"/>
            <a:ext cx="4392485" cy="21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www.os-litija.si/files/2023/04/IMG-9f460d2adc5a044d371e5604d00566e6-V-225x300.jpg">
            <a:extLst>
              <a:ext uri="{FF2B5EF4-FFF2-40B4-BE49-F238E27FC236}">
                <a16:creationId xmlns:a16="http://schemas.microsoft.com/office/drawing/2014/main" id="{BA265A7C-5B23-45E1-998D-9FC7DC09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20422" cy="32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www.os-litija.si/files/2023/04/IMG-ffb5c7466fbed14304d150259fd75262-V-300x300.jpg">
            <a:extLst>
              <a:ext uri="{FF2B5EF4-FFF2-40B4-BE49-F238E27FC236}">
                <a16:creationId xmlns:a16="http://schemas.microsoft.com/office/drawing/2014/main" id="{4708CD31-4B78-4DE2-B3DD-FA20240A7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56" y="3068960"/>
            <a:ext cx="3316352" cy="33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s://www.os-litija.si/files/2023/04/IMG-c17139ccf0a91567dd119b27a7e0e0eb-V-300x225.jpg">
            <a:extLst>
              <a:ext uri="{FF2B5EF4-FFF2-40B4-BE49-F238E27FC236}">
                <a16:creationId xmlns:a16="http://schemas.microsoft.com/office/drawing/2014/main" id="{B3B18F9D-5823-44AC-81B8-17AE83FE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21" y="365557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9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os-litija.si/files/2023/04/IMG-7ef3d22b1176ec3217c14714efd807cb-V-300x225.jpg">
            <a:extLst>
              <a:ext uri="{FF2B5EF4-FFF2-40B4-BE49-F238E27FC236}">
                <a16:creationId xmlns:a16="http://schemas.microsoft.com/office/drawing/2014/main" id="{70C0C786-A123-499A-A4ED-DABC01C6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7" y="20399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os-litija.si/files/2023/04/20230405_194802-300x146.jpg">
            <a:extLst>
              <a:ext uri="{FF2B5EF4-FFF2-40B4-BE49-F238E27FC236}">
                <a16:creationId xmlns:a16="http://schemas.microsoft.com/office/drawing/2014/main" id="{50D0EAD8-3528-4C8E-BB48-6E6CDED6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797863" cy="23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www.os-litija.si/files/2023/04/IMG-c6fc32b61adbc54f146ac582d2f9816e-V-225x300.jpg">
            <a:extLst>
              <a:ext uri="{FF2B5EF4-FFF2-40B4-BE49-F238E27FC236}">
                <a16:creationId xmlns:a16="http://schemas.microsoft.com/office/drawing/2014/main" id="{E2227B34-D954-45B5-A5FF-98EB7988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4145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www.os-litija.si/files/2023/04/IMG_5613-225x300.jpg">
            <a:extLst>
              <a:ext uri="{FF2B5EF4-FFF2-40B4-BE49-F238E27FC236}">
                <a16:creationId xmlns:a16="http://schemas.microsoft.com/office/drawing/2014/main" id="{BC0A04F9-C5BB-4A85-9B9F-DCE8D20A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284984"/>
            <a:ext cx="2448273" cy="3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5A4E5CB-51B3-4AE5-8F71-31C61CE0D51A}"/>
              </a:ext>
            </a:extLst>
          </p:cNvPr>
          <p:cNvSpPr txBox="1"/>
          <p:nvPr/>
        </p:nvSpPr>
        <p:spPr>
          <a:xfrm>
            <a:off x="3419872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TOMAŽ</a:t>
            </a:r>
            <a:r>
              <a:rPr lang="sl-SI" dirty="0">
                <a:solidFill>
                  <a:schemeClr val="bg1"/>
                </a:solidFill>
              </a:rPr>
              <a:t> MOHAR</a:t>
            </a:r>
          </a:p>
        </p:txBody>
      </p:sp>
      <p:pic>
        <p:nvPicPr>
          <p:cNvPr id="18444" name="Picture 12" descr="https://www.os-litija.si/files/2023/04/20230407_092046-300x146.jpg">
            <a:extLst>
              <a:ext uri="{FF2B5EF4-FFF2-40B4-BE49-F238E27FC236}">
                <a16:creationId xmlns:a16="http://schemas.microsoft.com/office/drawing/2014/main" id="{903E9EED-C13A-494D-830A-48230763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57" y="4044378"/>
            <a:ext cx="3498666" cy="170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1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PLAVALNI TEČAJ PŠ POLŠNIK IN PŠ SAVA 1. in 2. razred</a:t>
            </a:r>
            <a:br>
              <a:rPr lang="sl-SI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22. 5. do 24. 5 oz. do 26. 5. 2023 </a:t>
            </a:r>
          </a:p>
        </p:txBody>
      </p:sp>
      <p:pic>
        <p:nvPicPr>
          <p:cNvPr id="19458" name="Picture 2" descr="https://www.os-litija.si/files/2023/05/IMG-fded1cafed8e1c0e8c36a36ea5084578-V-300x300.jpg">
            <a:extLst>
              <a:ext uri="{FF2B5EF4-FFF2-40B4-BE49-F238E27FC236}">
                <a16:creationId xmlns:a16="http://schemas.microsoft.com/office/drawing/2014/main" id="{9054FFD5-83EB-4B1E-9640-A4A70C9B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729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os-litija.si/files/2023/05/IMG-d4971088081fc620811b914d4c26f297-V-300x300.jpg">
            <a:extLst>
              <a:ext uri="{FF2B5EF4-FFF2-40B4-BE49-F238E27FC236}">
                <a16:creationId xmlns:a16="http://schemas.microsoft.com/office/drawing/2014/main" id="{8F084360-2A88-4F06-8CCC-DCCB845D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150318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www.os-litija.si/files/2023/05/IMG-f2647fff68c91d83500a8a6cd9c16488-V-300x300.jpg">
            <a:extLst>
              <a:ext uri="{FF2B5EF4-FFF2-40B4-BE49-F238E27FC236}">
                <a16:creationId xmlns:a16="http://schemas.microsoft.com/office/drawing/2014/main" id="{393BA7D4-F2A1-4E27-8FE0-B76596CB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18" y="1484783"/>
            <a:ext cx="2500227" cy="25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www.os-litija.si/files/2023/05/IMG-5def60964ca3a4919d5cfcdbd2e926ce-V-300x300.jpg">
            <a:extLst>
              <a:ext uri="{FF2B5EF4-FFF2-40B4-BE49-F238E27FC236}">
                <a16:creationId xmlns:a16="http://schemas.microsoft.com/office/drawing/2014/main" id="{309E1525-8DCF-46B0-8A57-0D6DE0B7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5" y="4293096"/>
            <a:ext cx="2367434" cy="2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s://www.os-litija.si/files/2023/05/IMG-89f9754a56f4e8f2aa5008a0694483e7-V-225x300.jpg">
            <a:extLst>
              <a:ext uri="{FF2B5EF4-FFF2-40B4-BE49-F238E27FC236}">
                <a16:creationId xmlns:a16="http://schemas.microsoft.com/office/drawing/2014/main" id="{98361DB2-D0EE-4478-B42C-EC43F413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31" y="4171082"/>
            <a:ext cx="18902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s://www.os-litija.si/files/2023/05/IMG-6d22c77e86c09262cf0261dc2db5472e-V-225x300.jpg">
            <a:extLst>
              <a:ext uri="{FF2B5EF4-FFF2-40B4-BE49-F238E27FC236}">
                <a16:creationId xmlns:a16="http://schemas.microsoft.com/office/drawing/2014/main" id="{70358BDE-2680-4424-B61E-C85467E3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49" y="4085812"/>
            <a:ext cx="1971183" cy="262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31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sl-SI" sz="3600" dirty="0">
                <a:solidFill>
                  <a:srgbClr val="FF3300"/>
                </a:solidFill>
              </a:rPr>
              <a:t>Zaključna prireditev 38. tekmovanja za čiste zobe ob zdravi prehrani 30. 5. 2023 v Ljubljani</a:t>
            </a:r>
            <a:br>
              <a:rPr lang="sl-SI" sz="3600" dirty="0">
                <a:solidFill>
                  <a:srgbClr val="FF3300"/>
                </a:solidFill>
              </a:rPr>
            </a:br>
            <a:endParaRPr lang="sl-SI" sz="3600" dirty="0">
              <a:solidFill>
                <a:srgbClr val="FF3300"/>
              </a:solidFill>
            </a:endParaRPr>
          </a:p>
        </p:txBody>
      </p:sp>
      <p:pic>
        <p:nvPicPr>
          <p:cNvPr id="20482" name="Picture 2" descr="https://www.os-litija.si/files/2023/06/4-300x300.jpg">
            <a:extLst>
              <a:ext uri="{FF2B5EF4-FFF2-40B4-BE49-F238E27FC236}">
                <a16:creationId xmlns:a16="http://schemas.microsoft.com/office/drawing/2014/main" id="{BD659906-37E4-4731-B914-86FEAA104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08233"/>
            <a:ext cx="2540674" cy="25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www.os-litija.si/files/2023/06/2-300x300.jpg">
            <a:extLst>
              <a:ext uri="{FF2B5EF4-FFF2-40B4-BE49-F238E27FC236}">
                <a16:creationId xmlns:a16="http://schemas.microsoft.com/office/drawing/2014/main" id="{2D508280-EE1E-43E1-9FA3-92542AEB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00635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www.os-litija.si/files/2023/06/1-300x300.jpg">
            <a:extLst>
              <a:ext uri="{FF2B5EF4-FFF2-40B4-BE49-F238E27FC236}">
                <a16:creationId xmlns:a16="http://schemas.microsoft.com/office/drawing/2014/main" id="{AA2E08A8-B575-4142-A1BA-512BBA40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96" y="4135090"/>
            <a:ext cx="2540674" cy="25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www.os-litija.si/files/2023/06/3-300x225.jpg">
            <a:extLst>
              <a:ext uri="{FF2B5EF4-FFF2-40B4-BE49-F238E27FC236}">
                <a16:creationId xmlns:a16="http://schemas.microsoft.com/office/drawing/2014/main" id="{11D3A9A8-BB04-41EF-BC44-C6105787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32" y="413269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01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E1412-5E9C-4C4B-830E-34CD49C4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rgbClr val="CC6600"/>
                </a:solidFill>
              </a:rPr>
              <a:t>POPOLDANSKA DELAVNICA –ZLATI SONČEK: KOLESARJENJE/ROLANJE            12. 6. 2023 </a:t>
            </a:r>
          </a:p>
        </p:txBody>
      </p:sp>
      <p:pic>
        <p:nvPicPr>
          <p:cNvPr id="21506" name="Picture 2" descr="https://www.os-litija.si/files/2023/06/4-2-300x300.jpg">
            <a:extLst>
              <a:ext uri="{FF2B5EF4-FFF2-40B4-BE49-F238E27FC236}">
                <a16:creationId xmlns:a16="http://schemas.microsoft.com/office/drawing/2014/main" id="{2BA20F69-2604-41ED-B2C3-CD44026AE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42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www.os-litija.si/files/2023/06/5-2-300x300.jpg">
            <a:extLst>
              <a:ext uri="{FF2B5EF4-FFF2-40B4-BE49-F238E27FC236}">
                <a16:creationId xmlns:a16="http://schemas.microsoft.com/office/drawing/2014/main" id="{3C4F919C-33FB-4714-BFC7-4740BBB5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92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www.os-litija.si/files/2023/06/1-2-300x300.jpg">
            <a:extLst>
              <a:ext uri="{FF2B5EF4-FFF2-40B4-BE49-F238E27FC236}">
                <a16:creationId xmlns:a16="http://schemas.microsoft.com/office/drawing/2014/main" id="{61CA5481-DC43-4F8B-86B8-7F3818F8F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0" b="34610"/>
          <a:stretch/>
        </p:blipFill>
        <p:spPr bwMode="auto">
          <a:xfrm>
            <a:off x="457200" y="4647687"/>
            <a:ext cx="3610744" cy="19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www.os-litija.si/files/2023/06/3-2-300x300.jpg">
            <a:extLst>
              <a:ext uri="{FF2B5EF4-FFF2-40B4-BE49-F238E27FC236}">
                <a16:creationId xmlns:a16="http://schemas.microsoft.com/office/drawing/2014/main" id="{39C63652-A1B0-4AA9-B840-4CFC1BF98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0" b="16841"/>
          <a:stretch/>
        </p:blipFill>
        <p:spPr bwMode="auto">
          <a:xfrm>
            <a:off x="5091935" y="4599148"/>
            <a:ext cx="28575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Zlati sonček | Športna zveza Tržič">
            <a:extLst>
              <a:ext uri="{FF2B5EF4-FFF2-40B4-BE49-F238E27FC236}">
                <a16:creationId xmlns:a16="http://schemas.microsoft.com/office/drawing/2014/main" id="{B2402765-342A-4F42-9E3C-49C39F3AB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 bwMode="auto">
          <a:xfrm>
            <a:off x="3771714" y="1945307"/>
            <a:ext cx="1600572" cy="21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63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ACF1A-01E0-48A8-9E8C-3D4F773D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VODNE IGRE NA IGRIŠČU – 20. 6. 2023</a:t>
            </a:r>
          </a:p>
        </p:txBody>
      </p:sp>
      <p:pic>
        <p:nvPicPr>
          <p:cNvPr id="22530" name="Picture 2" descr="https://www.os-litija.si/files/2023/06/1-3-300x300.jpg">
            <a:extLst>
              <a:ext uri="{FF2B5EF4-FFF2-40B4-BE49-F238E27FC236}">
                <a16:creationId xmlns:a16="http://schemas.microsoft.com/office/drawing/2014/main" id="{B66B1066-2D99-41F5-8801-F3E92015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4" y="1402148"/>
            <a:ext cx="3096343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www.os-litija.si/files/2023/06/2-2-300x300.jpg">
            <a:extLst>
              <a:ext uri="{FF2B5EF4-FFF2-40B4-BE49-F238E27FC236}">
                <a16:creationId xmlns:a16="http://schemas.microsoft.com/office/drawing/2014/main" id="{4EDC3202-40CA-4364-8EB5-FC06101C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371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www.os-litija.si/files/2023/06/3-3-300x300.jpg">
            <a:extLst>
              <a:ext uri="{FF2B5EF4-FFF2-40B4-BE49-F238E27FC236}">
                <a16:creationId xmlns:a16="http://schemas.microsoft.com/office/drawing/2014/main" id="{AB848B41-A73E-46D6-ACC0-85941313A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0" b="27320"/>
          <a:stretch/>
        </p:blipFill>
        <p:spPr bwMode="auto">
          <a:xfrm>
            <a:off x="2699792" y="4653136"/>
            <a:ext cx="3522480" cy="20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4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5036FA-4C11-4D62-ACA4-5A6C16C4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KRESNI VEČER-PRAZNUJMO SKUPAJ</a:t>
            </a:r>
            <a:br>
              <a:rPr lang="sl-SI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22. 6. 2023</a:t>
            </a:r>
          </a:p>
        </p:txBody>
      </p:sp>
      <p:pic>
        <p:nvPicPr>
          <p:cNvPr id="23554" name="Picture 2" descr="https://www.os-litija.si/files/2023/06/2-3-300x300.jpg">
            <a:extLst>
              <a:ext uri="{FF2B5EF4-FFF2-40B4-BE49-F238E27FC236}">
                <a16:creationId xmlns:a16="http://schemas.microsoft.com/office/drawing/2014/main" id="{F75E6CBC-3C71-437E-97FF-8D10B7BC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11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www.os-litija.si/files/2023/06/3-4-300x300.jpg">
            <a:extLst>
              <a:ext uri="{FF2B5EF4-FFF2-40B4-BE49-F238E27FC236}">
                <a16:creationId xmlns:a16="http://schemas.microsoft.com/office/drawing/2014/main" id="{89259BA9-CC65-4A26-84EB-BAAAB394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39" y="37052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www.os-litija.si/files/2023/06/1-4-300x300.jpg">
            <a:extLst>
              <a:ext uri="{FF2B5EF4-FFF2-40B4-BE49-F238E27FC236}">
                <a16:creationId xmlns:a16="http://schemas.microsoft.com/office/drawing/2014/main" id="{3DF4BE88-64A2-4C85-A983-D8723224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88" y="37052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www.os-litija.si/files/2023/06/6-300x300.jpg">
            <a:extLst>
              <a:ext uri="{FF2B5EF4-FFF2-40B4-BE49-F238E27FC236}">
                <a16:creationId xmlns:a16="http://schemas.microsoft.com/office/drawing/2014/main" id="{A80347AB-2147-4D78-8B10-944B30EC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2" y="1160748"/>
            <a:ext cx="2309840" cy="23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s://www.os-litija.si/files/2023/06/5-3-300x300.jpg">
            <a:extLst>
              <a:ext uri="{FF2B5EF4-FFF2-40B4-BE49-F238E27FC236}">
                <a16:creationId xmlns:a16="http://schemas.microsoft.com/office/drawing/2014/main" id="{3E088377-BC92-4B3A-B64C-0ADE1150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36" y="1440578"/>
            <a:ext cx="2014327" cy="20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s://www.os-litija.si/files/2023/06/4-3-300x300.jpg">
            <a:extLst>
              <a:ext uri="{FF2B5EF4-FFF2-40B4-BE49-F238E27FC236}">
                <a16:creationId xmlns:a16="http://schemas.microsoft.com/office/drawing/2014/main" id="{9F75C98D-0ABD-4FAB-96C5-7596A36CF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19" y="105273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95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6C7C09-0C9F-4E08-8B14-CFC6DFF3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PRIREDITEV OB 90 LETNICI PGD SAVA  24. 6. 2023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B1EC96-4597-41BA-8134-97DDA079C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59190"/>
            <a:ext cx="5114884" cy="288032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C48A975-46E3-4837-A5AC-8CC9F27B61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" y="1844823"/>
            <a:ext cx="2931790" cy="390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1. ŠOLSKI DAN – 1. 9. 2022 </a:t>
            </a:r>
          </a:p>
        </p:txBody>
      </p:sp>
      <p:sp>
        <p:nvSpPr>
          <p:cNvPr id="4" name="AutoShape 2" descr="https://webmail.arnes.si/?_task=mail&amp;_mbox=INBOX&amp;_uid=2466&amp;_part=2&amp;_action=get&amp;_extwin=1&amp;_framed=1&amp;_mimewarning=1&amp;_embed=1">
            <a:extLst>
              <a:ext uri="{FF2B5EF4-FFF2-40B4-BE49-F238E27FC236}">
                <a16:creationId xmlns:a16="http://schemas.microsoft.com/office/drawing/2014/main" id="{AE56550E-A19A-451E-8D7B-D7A98B590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592560" cy="159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93B00-9D8F-46E1-B52F-3A4E339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09820"/>
            <a:ext cx="4968552" cy="47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 txBox="1">
            <a:spLocks/>
          </p:cNvSpPr>
          <p:nvPr/>
        </p:nvSpPr>
        <p:spPr>
          <a:xfrm>
            <a:off x="679087" y="3913679"/>
            <a:ext cx="7772400" cy="11401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l-SI" sz="36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l-SI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ŽELIM VAM PRIJETEN DOPUST!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627784" y="48691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Mojca Hauptman Jovanovič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2D7A7342-5F9E-4C13-B34C-CAE574D874E7}"/>
              </a:ext>
            </a:extLst>
          </p:cNvPr>
          <p:cNvSpPr/>
          <p:nvPr/>
        </p:nvSpPr>
        <p:spPr>
          <a:xfrm>
            <a:off x="2910808" y="3244334"/>
            <a:ext cx="3893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solidFill>
                <a:srgbClr val="1155CC"/>
              </a:solidFill>
              <a:latin typeface="Arial" panose="020B0604020202020204" pitchFamily="34" charset="0"/>
              <a:hlinkClick r:id="rId2"/>
            </a:endParaRPr>
          </a:p>
          <a:p>
            <a:endParaRPr lang="sl-SI" dirty="0">
              <a:solidFill>
                <a:srgbClr val="1155CC"/>
              </a:solidFill>
              <a:latin typeface="Arial" panose="020B0604020202020204" pitchFamily="34" charset="0"/>
              <a:hlinkClick r:id="rId2"/>
            </a:endParaRPr>
          </a:p>
          <a:p>
            <a:r>
              <a:rPr lang="sl-SI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https://yout </a:t>
            </a:r>
            <a:r>
              <a:rPr lang="sl-SI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u</a:t>
            </a:r>
            <a:r>
              <a:rPr lang="sl-SI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.be/KItH1xmAwow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079" y="322017"/>
            <a:ext cx="2498898" cy="261860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C6BE4F9-DF17-42B0-BF11-B4AD29FDB574}"/>
              </a:ext>
            </a:extLst>
          </p:cNvPr>
          <p:cNvSpPr txBox="1"/>
          <p:nvPr/>
        </p:nvSpPr>
        <p:spPr>
          <a:xfrm>
            <a:off x="2195736" y="263691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dirty="0"/>
              <a:t>Učenka Mija Savšek je sodelovala tudi v tem videospotu.</a:t>
            </a:r>
          </a:p>
        </p:txBody>
      </p:sp>
    </p:spTree>
    <p:extLst>
      <p:ext uri="{BB962C8B-B14F-4D97-AF65-F5344CB8AC3E}">
        <p14:creationId xmlns:p14="http://schemas.microsoft.com/office/powerpoint/2010/main" val="328928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jeZBesedilom 12"/>
          <p:cNvSpPr txBox="1"/>
          <p:nvPr/>
        </p:nvSpPr>
        <p:spPr>
          <a:xfrm>
            <a:off x="1475656" y="640413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br>
              <a:rPr lang="sl-SI" sz="3600" b="1" dirty="0"/>
            </a:br>
            <a:r>
              <a:rPr lang="sl-SI" sz="3100" b="1" dirty="0">
                <a:solidFill>
                  <a:srgbClr val="00B050"/>
                </a:solidFill>
              </a:rPr>
              <a:t>ŠPORTNI DAN: DAN SLOVENSKEGA ŠPORTA-POHOD DO LOVSKE KOČE V PONOVIČAH - 21. 9. 2022</a:t>
            </a:r>
            <a:br>
              <a:rPr lang="sl-SI" sz="3600" b="1" dirty="0"/>
            </a:br>
            <a:endParaRPr lang="sl-SI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os-litija.si/files/2022/09/20220921_103612-300x300.jpg">
            <a:extLst>
              <a:ext uri="{FF2B5EF4-FFF2-40B4-BE49-F238E27FC236}">
                <a16:creationId xmlns:a16="http://schemas.microsoft.com/office/drawing/2014/main" id="{AB209C87-02AC-478A-A32D-6A79E0A8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8" y="1820085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s-litija.si/files/2022/09/IMG-619e9bcecbe1e40881533c248fb29172-V-300x225.jpg">
            <a:extLst>
              <a:ext uri="{FF2B5EF4-FFF2-40B4-BE49-F238E27FC236}">
                <a16:creationId xmlns:a16="http://schemas.microsoft.com/office/drawing/2014/main" id="{325C530B-D953-4383-A855-3165A233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77" y="2276872"/>
            <a:ext cx="4254511" cy="31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4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E2ADD5-33FD-4DA4-8E09-774EAD3E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rgbClr val="00B050"/>
                </a:solidFill>
              </a:rPr>
              <a:t>PRIREDITEV OB KRAJEVNEM PRAZNIKU -</a:t>
            </a:r>
            <a:br>
              <a:rPr lang="sl-SI" sz="3600" b="1" dirty="0">
                <a:solidFill>
                  <a:srgbClr val="00B050"/>
                </a:solidFill>
              </a:rPr>
            </a:br>
            <a:r>
              <a:rPr lang="sl-SI" sz="3600" b="1" dirty="0">
                <a:solidFill>
                  <a:srgbClr val="00B050"/>
                </a:solidFill>
              </a:rPr>
              <a:t>1. 10. 2022</a:t>
            </a:r>
          </a:p>
        </p:txBody>
      </p:sp>
      <p:pic>
        <p:nvPicPr>
          <p:cNvPr id="1026" name="Picture 2" descr="https://www.os-litija.si/files/2022/10/20221001_155408-300x300.jpg">
            <a:extLst>
              <a:ext uri="{FF2B5EF4-FFF2-40B4-BE49-F238E27FC236}">
                <a16:creationId xmlns:a16="http://schemas.microsoft.com/office/drawing/2014/main" id="{720DEAE3-7CD7-4399-8D91-4256A9AB2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7"/>
          <a:stretch/>
        </p:blipFill>
        <p:spPr bwMode="auto">
          <a:xfrm>
            <a:off x="611560" y="1417638"/>
            <a:ext cx="2857500" cy="21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os-litija.si/files/2022/10/20221001_155047-300x300.jpg">
            <a:extLst>
              <a:ext uri="{FF2B5EF4-FFF2-40B4-BE49-F238E27FC236}">
                <a16:creationId xmlns:a16="http://schemas.microsoft.com/office/drawing/2014/main" id="{DA364976-A3DF-49D7-A7CE-C7631355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32" y="1592796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s-litija.si/files/2022/10/20221001_155138-300x300.jpg">
            <a:extLst>
              <a:ext uri="{FF2B5EF4-FFF2-40B4-BE49-F238E27FC236}">
                <a16:creationId xmlns:a16="http://schemas.microsoft.com/office/drawing/2014/main" id="{3F0EC924-F29E-4EF2-99A7-3194712DB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90" y="373353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9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A1157B-E5F0-4012-9383-7950CE031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accent3">
                    <a:lumMod val="50000"/>
                  </a:schemeClr>
                </a:solidFill>
              </a:rPr>
              <a:t>TEDEN OTROKA: SKUPAJ SE IMAMO DOBRO </a:t>
            </a:r>
            <a:r>
              <a:rPr lang="sl-SI" sz="40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sl-SI" sz="4000" b="1" dirty="0" err="1">
                <a:solidFill>
                  <a:schemeClr val="accent3">
                    <a:lumMod val="50000"/>
                  </a:schemeClr>
                </a:solidFill>
              </a:rPr>
              <a:t>kamišibaj</a:t>
            </a:r>
            <a:r>
              <a:rPr lang="sl-SI" sz="4000" b="1" dirty="0">
                <a:solidFill>
                  <a:schemeClr val="accent3">
                    <a:lumMod val="50000"/>
                  </a:schemeClr>
                </a:solidFill>
              </a:rPr>
              <a:t>, gospa Vida Lukač)</a:t>
            </a:r>
          </a:p>
        </p:txBody>
      </p:sp>
      <p:pic>
        <p:nvPicPr>
          <p:cNvPr id="2050" name="Picture 2" descr="https://www.os-litija.si/files/2022/10/K-1.jpg">
            <a:extLst>
              <a:ext uri="{FF2B5EF4-FFF2-40B4-BE49-F238E27FC236}">
                <a16:creationId xmlns:a16="http://schemas.microsoft.com/office/drawing/2014/main" id="{72E6014D-8C1A-41C2-8B70-70D8EEF92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os-litija.si/files/2022/10/K-2.jpg">
            <a:extLst>
              <a:ext uri="{FF2B5EF4-FFF2-40B4-BE49-F238E27FC236}">
                <a16:creationId xmlns:a16="http://schemas.microsoft.com/office/drawing/2014/main" id="{9461430C-9044-46E7-AA73-64477439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243027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os-litija.si/files/2022/10/K-3.jpg">
            <a:extLst>
              <a:ext uri="{FF2B5EF4-FFF2-40B4-BE49-F238E27FC236}">
                <a16:creationId xmlns:a16="http://schemas.microsoft.com/office/drawing/2014/main" id="{D216F587-4A27-4C31-B0C2-87D182C1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82" y="1772816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sl-SI" sz="3600" b="1" dirty="0"/>
            </a:br>
            <a:r>
              <a:rPr lang="sl-SI" sz="4900" b="1" dirty="0">
                <a:solidFill>
                  <a:srgbClr val="FF3399"/>
                </a:solidFill>
              </a:rPr>
              <a:t>ROŽNATI OKTOBER - 4. 10. 2022 </a:t>
            </a:r>
            <a:br>
              <a:rPr lang="sl-SI" sz="4900" b="1" dirty="0">
                <a:solidFill>
                  <a:srgbClr val="FF0066"/>
                </a:solidFill>
              </a:rPr>
            </a:br>
            <a:endParaRPr lang="sl-SI" sz="49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www.os-litija.si/files/2022/10/R-3.jpg">
            <a:extLst>
              <a:ext uri="{FF2B5EF4-FFF2-40B4-BE49-F238E27FC236}">
                <a16:creationId xmlns:a16="http://schemas.microsoft.com/office/drawing/2014/main" id="{1B59408F-B924-4FFC-A119-96DA9B13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2" y="1268760"/>
            <a:ext cx="1883133" cy="25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os-litija.si/files/2022/10/R-5.jpg">
            <a:extLst>
              <a:ext uri="{FF2B5EF4-FFF2-40B4-BE49-F238E27FC236}">
                <a16:creationId xmlns:a16="http://schemas.microsoft.com/office/drawing/2014/main" id="{90FD6B75-2A55-4F7C-9C47-CBB3ABD4C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53" y="2380157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os-litija.si/files/2022/10/R-4.jpg">
            <a:extLst>
              <a:ext uri="{FF2B5EF4-FFF2-40B4-BE49-F238E27FC236}">
                <a16:creationId xmlns:a16="http://schemas.microsoft.com/office/drawing/2014/main" id="{3D65503B-FCAF-46E2-A932-F4FEC8D69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2" y="4004231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os-litija.si/files/2022/10/R-2-1.jpg">
            <a:extLst>
              <a:ext uri="{FF2B5EF4-FFF2-40B4-BE49-F238E27FC236}">
                <a16:creationId xmlns:a16="http://schemas.microsoft.com/office/drawing/2014/main" id="{E70CC3F6-EF20-4A7D-93FD-49C1AD0A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8" y="1417638"/>
            <a:ext cx="26462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05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71A02C-0FCD-44F7-BBF1-88FFDDE0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OBISK GASILCEV NA SAVI-INTERVENCIJA-POŽAR NA TRAVNATEM IGRIŠČU - 10. 10. 2023</a:t>
            </a:r>
          </a:p>
        </p:txBody>
      </p:sp>
      <p:pic>
        <p:nvPicPr>
          <p:cNvPr id="4098" name="Picture 2" descr="https://www.os-litija.si/files/2022/10/2-300x300.jpg">
            <a:extLst>
              <a:ext uri="{FF2B5EF4-FFF2-40B4-BE49-F238E27FC236}">
                <a16:creationId xmlns:a16="http://schemas.microsoft.com/office/drawing/2014/main" id="{7AB3026C-BEA0-4980-BF71-4B89FD7FC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1"/>
          <a:stretch/>
        </p:blipFill>
        <p:spPr bwMode="auto">
          <a:xfrm>
            <a:off x="4930170" y="1449921"/>
            <a:ext cx="28575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os-litija.si/files/2022/10/1-300x300.jpg">
            <a:extLst>
              <a:ext uri="{FF2B5EF4-FFF2-40B4-BE49-F238E27FC236}">
                <a16:creationId xmlns:a16="http://schemas.microsoft.com/office/drawing/2014/main" id="{8DD8249F-DA74-4B22-B3A2-19B81F3A1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4"/>
          <a:stretch/>
        </p:blipFill>
        <p:spPr bwMode="auto">
          <a:xfrm>
            <a:off x="827584" y="1563398"/>
            <a:ext cx="2857500" cy="20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os-litija.si/files/2022/10/6-300x300.jpg">
            <a:extLst>
              <a:ext uri="{FF2B5EF4-FFF2-40B4-BE49-F238E27FC236}">
                <a16:creationId xmlns:a16="http://schemas.microsoft.com/office/drawing/2014/main" id="{780BF643-FE5E-4C57-A98C-4491DCC81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15" y="378646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os-litija.si/files/2022/10/7-300x300.jpg">
            <a:extLst>
              <a:ext uri="{FF2B5EF4-FFF2-40B4-BE49-F238E27FC236}">
                <a16:creationId xmlns:a16="http://schemas.microsoft.com/office/drawing/2014/main" id="{9C629FFE-7E35-4670-A8BE-4E403E423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6"/>
          <a:stretch/>
        </p:blipFill>
        <p:spPr bwMode="auto">
          <a:xfrm>
            <a:off x="4788024" y="3847058"/>
            <a:ext cx="31417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9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chemeClr val="accent2">
                    <a:lumMod val="50000"/>
                  </a:schemeClr>
                </a:solidFill>
              </a:rPr>
              <a:t>KULTURNI DAN - LUTKOVNA PREDSTAVA V CELJSKI KULTURNICI - 14. 10. 2023</a:t>
            </a:r>
          </a:p>
        </p:txBody>
      </p:sp>
      <p:pic>
        <p:nvPicPr>
          <p:cNvPr id="5122" name="Picture 2" descr="https://www.os-litija.si/files/2022/10/image_17195009-300x225.jpg">
            <a:extLst>
              <a:ext uri="{FF2B5EF4-FFF2-40B4-BE49-F238E27FC236}">
                <a16:creationId xmlns:a16="http://schemas.microsoft.com/office/drawing/2014/main" id="{3D9C63F7-31A6-49DF-9116-F233524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6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7046</TotalTime>
  <Words>426</Words>
  <Application>Microsoft Office PowerPoint</Application>
  <PresentationFormat>Diaprojekcija na zaslonu (4:3)</PresentationFormat>
  <Paragraphs>49</Paragraphs>
  <Slides>30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Comic Sans MS</vt:lpstr>
      <vt:lpstr>Times New Roman</vt:lpstr>
      <vt:lpstr>Office Theme</vt:lpstr>
      <vt:lpstr>Podružnična šola Sava šolsko leto 2022/2023 </vt:lpstr>
      <vt:lpstr>KOLEKTIV NA PŠ SAVA</vt:lpstr>
      <vt:lpstr>1. ŠOLSKI DAN – 1. 9. 2022 </vt:lpstr>
      <vt:lpstr> ŠPORTNI DAN: DAN SLOVENSKEGA ŠPORTA-POHOD DO LOVSKE KOČE V PONOVIČAH - 21. 9. 2022 </vt:lpstr>
      <vt:lpstr>PRIREDITEV OB KRAJEVNEM PRAZNIKU - 1. 10. 2022</vt:lpstr>
      <vt:lpstr>TEDEN OTROKA: SKUPAJ SE IMAMO DOBRO (kamišibaj, gospa Vida Lukač)</vt:lpstr>
      <vt:lpstr> ROŽNATI OKTOBER - 4. 10. 2022  </vt:lpstr>
      <vt:lpstr>OBISK GASILCEV NA SAVI-INTERVENCIJA-POŽAR NA TRAVNATEM IGRIŠČU - 10. 10. 2023</vt:lpstr>
      <vt:lpstr>KULTURNI DAN - LUTKOVNA PREDSTAVA V CELJSKI KULTURNICI - 14. 10. 2023</vt:lpstr>
      <vt:lpstr>PowerPointova predstavitev</vt:lpstr>
      <vt:lpstr>KOMEMORACIJA NA SAVI - 28. 10. 2022</vt:lpstr>
      <vt:lpstr> Tradicionalni slovenski zajtrk -   18. 11. 2022 </vt:lpstr>
      <vt:lpstr>ČIVAVA ZOE NA OBISKU – 28. 11. 2022</vt:lpstr>
      <vt:lpstr> PROJEKT BEREMO MLAJŠIM                učenci 4. in. 5. razreda </vt:lpstr>
      <vt:lpstr>OBISK DEDKA MRAZA – 16. 12. 2022 IN PREDSTAVA VZGOJITELJIC IZ VRTCA LITIJA</vt:lpstr>
      <vt:lpstr>OBISK KMETIJE (ogled črne kuhinje) 17. 2. 2023</vt:lpstr>
      <vt:lpstr>DELAVNICA-POLSTENJE MILA 4. in 5. razred</vt:lpstr>
      <vt:lpstr>  PUSTNO RAJANJE - 21. 2. 2023</vt:lpstr>
      <vt:lpstr>V torek 21. 2. 2023 je učenka 2. razreda Podružnične šole Sava MIJA SAVŠEK nastopila na otvoritveni prireditvi v Kranjski Gori, na največjem športnem dogodku v Sloveniji (Svetovno prvenstvo v nordijskem smučanju v Planici). Pela je v zboru z Ansamblom Saša Avsenika.</vt:lpstr>
      <vt:lpstr> POPOLDANSKE DELAVNICE 27. 2. 2023 - KINO </vt:lpstr>
      <vt:lpstr>CŠOD PRVINE – od 3. 4. do 7. 4. 2023 PŠ DARINKE RIBIČ POLŠNIK IN PŠ SAVA</vt:lpstr>
      <vt:lpstr>PowerPointova predstavitev</vt:lpstr>
      <vt:lpstr>PowerPointova predstavitev</vt:lpstr>
      <vt:lpstr>PLAVALNI TEČAJ PŠ POLŠNIK IN PŠ SAVA 1. in 2. razred od 22. 5. do 24. 5 oz. do 26. 5. 2023 </vt:lpstr>
      <vt:lpstr> Zaključna prireditev 38. tekmovanja za čiste zobe ob zdravi prehrani 30. 5. 2023 v Ljubljani </vt:lpstr>
      <vt:lpstr>POPOLDANSKA DELAVNICA –ZLATI SONČEK: KOLESARJENJE/ROLANJE            12. 6. 2023 </vt:lpstr>
      <vt:lpstr>VODNE IGRE NA IGRIŠČU – 20. 6. 2023</vt:lpstr>
      <vt:lpstr>KRESNI VEČER-PRAZNUJMO SKUPAJ 22. 6. 2023</vt:lpstr>
      <vt:lpstr>PRIREDITEV OB 90 LETNICI PGD SAVA  24. 6. 2023</vt:lpstr>
      <vt:lpstr>PowerPointova predstavitev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roditeljski sestanek PŠ Darinke Ribič Polšnik 5.9. 2013 Šolsko leto: 2013/14</dc:title>
  <dc:creator>edlingen</dc:creator>
  <cp:lastModifiedBy>uporabnik</cp:lastModifiedBy>
  <cp:revision>612</cp:revision>
  <cp:lastPrinted>2013-09-05T11:39:04Z</cp:lastPrinted>
  <dcterms:created xsi:type="dcterms:W3CDTF">2013-09-04T20:21:26Z</dcterms:created>
  <dcterms:modified xsi:type="dcterms:W3CDTF">2023-06-29T11:27:06Z</dcterms:modified>
</cp:coreProperties>
</file>